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</p:sldMasterIdLst>
  <p:notesMasterIdLst>
    <p:notesMasterId r:id="rId9"/>
  </p:notesMasterIdLst>
  <p:handoutMasterIdLst>
    <p:handoutMasterId r:id="rId10"/>
  </p:handoutMasterIdLst>
  <p:sldIdLst>
    <p:sldId id="260" r:id="rId5"/>
    <p:sldId id="257" r:id="rId6"/>
    <p:sldId id="258" r:id="rId7"/>
    <p:sldId id="259" r:id="rId8"/>
  </p:sldIdLst>
  <p:sldSz cx="6858000" cy="9906000" type="A4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age 1" id="{F075678B-F5A3-4BE8-9A45-6D046F0C7E99}">
          <p14:sldIdLst>
            <p14:sldId id="260"/>
          </p14:sldIdLst>
        </p14:section>
        <p14:section name="Page 2" id="{0446914F-01F4-4A9A-8B2B-6058A381D7AC}">
          <p14:sldIdLst>
            <p14:sldId id="257"/>
          </p14:sldIdLst>
        </p14:section>
        <p14:section name="Page 3" id="{1A52BDA3-D563-435E-AE2C-2850F15BBF37}">
          <p14:sldIdLst>
            <p14:sldId id="258"/>
          </p14:sldIdLst>
        </p14:section>
        <p14:section name="Page 4" id="{54F3DC84-6742-4875-A440-C46EC9E36E78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6" userDrawn="1">
          <p15:clr>
            <a:srgbClr val="A4A3A4"/>
          </p15:clr>
        </p15:guide>
        <p15:guide id="3" orient="horz" pos="5887" userDrawn="1">
          <p15:clr>
            <a:srgbClr val="A4A3A4"/>
          </p15:clr>
        </p15:guide>
        <p15:guide id="4" pos="4201" userDrawn="1">
          <p15:clr>
            <a:srgbClr val="A4A3A4"/>
          </p15:clr>
        </p15:guide>
        <p15:guide id="5" pos="119" userDrawn="1">
          <p15:clr>
            <a:srgbClr val="A4A3A4"/>
          </p15:clr>
        </p15:guide>
        <p15:guide id="6" orient="horz" pos="4345" userDrawn="1">
          <p15:clr>
            <a:srgbClr val="A4A3A4"/>
          </p15:clr>
        </p15:guide>
        <p15:guide id="7" orient="horz" pos="580" userDrawn="1">
          <p15:clr>
            <a:srgbClr val="A4A3A4"/>
          </p15:clr>
        </p15:guide>
        <p15:guide id="8" orient="horz" pos="6136" userDrawn="1">
          <p15:clr>
            <a:srgbClr val="A4A3A4"/>
          </p15:clr>
        </p15:guide>
        <p15:guide id="9" orient="horz" pos="14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00"/>
    <a:srgbClr val="FFCC00"/>
    <a:srgbClr val="FFCC99"/>
    <a:srgbClr val="FF0000"/>
    <a:srgbClr val="FFFF00"/>
    <a:srgbClr val="66FF33"/>
    <a:srgbClr val="CCFFCC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5944" autoAdjust="0"/>
  </p:normalViewPr>
  <p:slideViewPr>
    <p:cSldViewPr snapToGrid="0" showGuides="1">
      <p:cViewPr>
        <p:scale>
          <a:sx n="120" d="100"/>
          <a:sy n="120" d="100"/>
        </p:scale>
        <p:origin x="1422" y="-3612"/>
      </p:cViewPr>
      <p:guideLst>
        <p:guide orient="horz" pos="126"/>
        <p:guide orient="horz" pos="5887"/>
        <p:guide pos="4201"/>
        <p:guide pos="119"/>
        <p:guide orient="horz" pos="4345"/>
        <p:guide orient="horz" pos="580"/>
        <p:guide orient="horz" pos="6136"/>
        <p:guide orient="horz" pos="1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4D96F61-0FF9-476A-A66D-0C24F4B8F241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2684D1A-EE56-4B42-8D7D-AF83C578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86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143C38-5780-4BF1-8562-333481E977F1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2D965C-D650-4D5F-97E8-7A4E10E08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9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wmf"/><Relationship Id="rId21" Type="http://schemas.openxmlformats.org/officeDocument/2006/relationships/image" Target="../media/image20.emf"/><Relationship Id="rId34" Type="http://schemas.openxmlformats.org/officeDocument/2006/relationships/image" Target="../media/image32.wmf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33" Type="http://schemas.openxmlformats.org/officeDocument/2006/relationships/image" Target="../media/image31.wmf"/><Relationship Id="rId2" Type="http://schemas.openxmlformats.org/officeDocument/2006/relationships/image" Target="../media/image1.png"/><Relationship Id="rId16" Type="http://schemas.openxmlformats.org/officeDocument/2006/relationships/image" Target="../media/image15.wmf"/><Relationship Id="rId20" Type="http://schemas.openxmlformats.org/officeDocument/2006/relationships/image" Target="../media/image19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32" Type="http://schemas.openxmlformats.org/officeDocument/2006/relationships/image" Target="../media/image30.png"/><Relationship Id="rId37" Type="http://schemas.openxmlformats.org/officeDocument/2006/relationships/image" Target="../media/image35.em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6.png"/><Relationship Id="rId36" Type="http://schemas.openxmlformats.org/officeDocument/2006/relationships/image" Target="../media/image34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9.wmf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microsoft.com/office/2007/relationships/hdphoto" Target="../media/hdphoto1.wdp"/><Relationship Id="rId30" Type="http://schemas.openxmlformats.org/officeDocument/2006/relationships/image" Target="../media/image28.png"/><Relationship Id="rId35" Type="http://schemas.openxmlformats.org/officeDocument/2006/relationships/image" Target="../media/image3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emf"/><Relationship Id="rId3" Type="http://schemas.openxmlformats.org/officeDocument/2006/relationships/image" Target="../media/image37.wmf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6.png"/><Relationship Id="rId16" Type="http://schemas.openxmlformats.org/officeDocument/2006/relationships/image" Target="../media/image4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8.png"/><Relationship Id="rId11" Type="http://schemas.openxmlformats.org/officeDocument/2006/relationships/image" Target="../media/image43.emf"/><Relationship Id="rId5" Type="http://schemas.openxmlformats.org/officeDocument/2006/relationships/image" Target="../media/image24.jpeg"/><Relationship Id="rId15" Type="http://schemas.openxmlformats.org/officeDocument/2006/relationships/image" Target="../media/image47.tiff"/><Relationship Id="rId10" Type="http://schemas.openxmlformats.org/officeDocument/2006/relationships/image" Target="../media/image42.emf"/><Relationship Id="rId4" Type="http://schemas.openxmlformats.org/officeDocument/2006/relationships/image" Target="../media/image23.jpeg"/><Relationship Id="rId9" Type="http://schemas.openxmlformats.org/officeDocument/2006/relationships/image" Target="../media/image41.emf"/><Relationship Id="rId14" Type="http://schemas.openxmlformats.org/officeDocument/2006/relationships/image" Target="../media/image46.tif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1.emf"/><Relationship Id="rId3" Type="http://schemas.openxmlformats.org/officeDocument/2006/relationships/image" Target="../media/image50.png"/><Relationship Id="rId21" Type="http://schemas.openxmlformats.org/officeDocument/2006/relationships/image" Target="../media/image66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0.png"/><Relationship Id="rId2" Type="http://schemas.openxmlformats.org/officeDocument/2006/relationships/image" Target="../media/image49.png"/><Relationship Id="rId16" Type="http://schemas.openxmlformats.org/officeDocument/2006/relationships/image" Target="../media/image62.png"/><Relationship Id="rId20" Type="http://schemas.openxmlformats.org/officeDocument/2006/relationships/image" Target="../media/image4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69.png"/><Relationship Id="rId5" Type="http://schemas.openxmlformats.org/officeDocument/2006/relationships/image" Target="../media/image51.png"/><Relationship Id="rId15" Type="http://schemas.openxmlformats.org/officeDocument/2006/relationships/image" Target="../media/image61.jpeg"/><Relationship Id="rId23" Type="http://schemas.openxmlformats.org/officeDocument/2006/relationships/image" Target="../media/image68.png"/><Relationship Id="rId10" Type="http://schemas.openxmlformats.org/officeDocument/2006/relationships/image" Target="../media/image56.png"/><Relationship Id="rId19" Type="http://schemas.openxmlformats.org/officeDocument/2006/relationships/image" Target="../media/image65.jpeg"/><Relationship Id="rId4" Type="http://schemas.openxmlformats.org/officeDocument/2006/relationships/image" Target="../media/image37.wmf"/><Relationship Id="rId9" Type="http://schemas.openxmlformats.org/officeDocument/2006/relationships/image" Target="../media/image55.png"/><Relationship Id="rId14" Type="http://schemas.openxmlformats.org/officeDocument/2006/relationships/image" Target="../media/image60.emf"/><Relationship Id="rId22" Type="http://schemas.openxmlformats.org/officeDocument/2006/relationships/image" Target="../media/image67.png"/><Relationship Id="rId27" Type="http://schemas.openxmlformats.org/officeDocument/2006/relationships/image" Target="../media/image7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73.png"/><Relationship Id="rId7" Type="http://schemas.openxmlformats.org/officeDocument/2006/relationships/image" Target="../media/image56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0.emf"/><Relationship Id="rId16" Type="http://schemas.openxmlformats.org/officeDocument/2006/relationships/image" Target="../media/image7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5.png"/><Relationship Id="rId11" Type="http://schemas.openxmlformats.org/officeDocument/2006/relationships/image" Target="../media/image27.emf"/><Relationship Id="rId5" Type="http://schemas.openxmlformats.org/officeDocument/2006/relationships/image" Target="../media/image54.png"/><Relationship Id="rId15" Type="http://schemas.openxmlformats.org/officeDocument/2006/relationships/image" Target="../media/image78.jpeg"/><Relationship Id="rId10" Type="http://schemas.openxmlformats.org/officeDocument/2006/relationships/image" Target="../media/image33.wmf"/><Relationship Id="rId4" Type="http://schemas.openxmlformats.org/officeDocument/2006/relationships/image" Target="../media/image53.png"/><Relationship Id="rId9" Type="http://schemas.openxmlformats.org/officeDocument/2006/relationships/image" Target="../media/image57.png"/><Relationship Id="rId14" Type="http://schemas.openxmlformats.org/officeDocument/2006/relationships/image" Target="../media/image7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63524218"/>
              </p:ext>
            </p:extLst>
          </p:nvPr>
        </p:nvGraphicFramePr>
        <p:xfrm>
          <a:off x="188913" y="200023"/>
          <a:ext cx="6480000" cy="9145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73968627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740781902"/>
                    </a:ext>
                  </a:extLst>
                </a:gridCol>
                <a:gridCol w="473067">
                  <a:extLst>
                    <a:ext uri="{9D8B030D-6E8A-4147-A177-3AD203B41FA5}">
                      <a16:colId xmlns:a16="http://schemas.microsoft.com/office/drawing/2014/main" xmlns="" val="1137071105"/>
                    </a:ext>
                  </a:extLst>
                </a:gridCol>
                <a:gridCol w="354933">
                  <a:extLst>
                    <a:ext uri="{9D8B030D-6E8A-4147-A177-3AD203B41FA5}">
                      <a16:colId xmlns:a16="http://schemas.microsoft.com/office/drawing/2014/main" xmlns="" val="42316956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88197932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151887009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176427353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1365841754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69696317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351667736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77901127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1835840995"/>
                    </a:ext>
                  </a:extLst>
                </a:gridCol>
              </a:tblGrid>
              <a:tr h="720125">
                <a:tc gridSpan="3">
                  <a:txBody>
                    <a:bodyPr/>
                    <a:lstStyle/>
                    <a:p>
                      <a:pPr rtl="0"/>
                      <a:endParaRPr lang="en-US" noProof="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rtl="0"/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endParaRPr lang="en-US" noProof="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/>
                      <a:endParaRPr lang="en-US" noProof="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6404327"/>
                  </a:ext>
                </a:extLst>
              </a:tr>
              <a:tr h="1440250">
                <a:tc rowSpan="6">
                  <a:txBody>
                    <a:bodyPr/>
                    <a:lstStyle/>
                    <a:p>
                      <a:pPr algn="ctr" rtl="0"/>
                      <a:endParaRPr lang="en-US" sz="1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rtl="0"/>
                      <a:endParaRPr lang="en-US" noProof="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1547484"/>
                  </a:ext>
                </a:extLst>
              </a:tr>
              <a:tr h="4536789">
                <a:tc v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rtl="0"/>
                      <a:endParaRPr lang="en-US" noProof="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4057435"/>
                  </a:ext>
                </a:extLst>
              </a:tr>
              <a:tr h="612106">
                <a:tc v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0840708"/>
                  </a:ext>
                </a:extLst>
              </a:tr>
              <a:tr h="612106">
                <a:tc v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3156151"/>
                  </a:ext>
                </a:extLst>
              </a:tr>
              <a:tr h="612106">
                <a:tc v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8274847"/>
                  </a:ext>
                </a:extLst>
              </a:tr>
              <a:tr h="612106">
                <a:tc v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sz="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5065814"/>
                  </a:ext>
                </a:extLst>
              </a:tr>
            </a:tbl>
          </a:graphicData>
        </a:graphic>
      </p:graphicFrame>
      <p:pic>
        <p:nvPicPr>
          <p:cNvPr id="8" name="Picture 80">
            <a:extLst>
              <a:ext uri="{FF2B5EF4-FFF2-40B4-BE49-F238E27FC236}">
                <a16:creationId xmlns:a16="http://schemas.microsoft.com/office/drawing/2014/main" xmlns="" id="{00000000-0008-0000-0100-000051000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656" y="7076312"/>
            <a:ext cx="468000" cy="24797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00000000-0008-0000-0100-0000800000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4" y="7571851"/>
            <a:ext cx="324000" cy="483191"/>
          </a:xfrm>
          <a:prstGeom prst="rect">
            <a:avLst/>
          </a:prstGeom>
        </p:spPr>
      </p:pic>
      <p:pic>
        <p:nvPicPr>
          <p:cNvPr id="10" name="Picture 100">
            <a:extLst>
              <a:ext uri="{FF2B5EF4-FFF2-40B4-BE49-F238E27FC236}">
                <a16:creationId xmlns:a16="http://schemas.microsoft.com/office/drawing/2014/main" xmlns="" id="{00000000-0008-0000-0100-00006500000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5" y="8335184"/>
            <a:ext cx="324000" cy="225235"/>
          </a:xfrm>
          <a:prstGeom prst="rect">
            <a:avLst/>
          </a:prstGeom>
        </p:spPr>
      </p:pic>
      <p:pic>
        <p:nvPicPr>
          <p:cNvPr id="11" name="Picture 108">
            <a:extLst>
              <a:ext uri="{FF2B5EF4-FFF2-40B4-BE49-F238E27FC236}">
                <a16:creationId xmlns:a16="http://schemas.microsoft.com/office/drawing/2014/main" xmlns="" id="{00000000-0008-0000-0100-00006D0000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32" y="8870591"/>
            <a:ext cx="324000" cy="316265"/>
          </a:xfrm>
          <a:prstGeom prst="rect">
            <a:avLst/>
          </a:prstGeom>
        </p:spPr>
      </p:pic>
      <p:pic>
        <p:nvPicPr>
          <p:cNvPr id="12" name="Picture 86">
            <a:extLst>
              <a:ext uri="{FF2B5EF4-FFF2-40B4-BE49-F238E27FC236}">
                <a16:creationId xmlns:a16="http://schemas.microsoft.com/office/drawing/2014/main" xmlns="" id="{00000000-0008-0000-0100-0000570000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23777" y="7666739"/>
            <a:ext cx="491325" cy="324000"/>
          </a:xfrm>
          <a:prstGeom prst="rect">
            <a:avLst/>
          </a:prstGeom>
        </p:spPr>
      </p:pic>
      <p:pic>
        <p:nvPicPr>
          <p:cNvPr id="13" name="Picture 102">
            <a:extLst>
              <a:ext uri="{FF2B5EF4-FFF2-40B4-BE49-F238E27FC236}">
                <a16:creationId xmlns:a16="http://schemas.microsoft.com/office/drawing/2014/main" xmlns="" id="{00000000-0008-0000-0100-0000670000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82" y="8270887"/>
            <a:ext cx="324000" cy="312008"/>
          </a:xfrm>
          <a:prstGeom prst="rect">
            <a:avLst/>
          </a:prstGeom>
        </p:spPr>
      </p:pic>
      <p:pic>
        <p:nvPicPr>
          <p:cNvPr id="14" name="Picture 82">
            <a:extLst>
              <a:ext uri="{FF2B5EF4-FFF2-40B4-BE49-F238E27FC236}">
                <a16:creationId xmlns:a16="http://schemas.microsoft.com/office/drawing/2014/main" xmlns="" id="{00000000-0008-0000-0100-00005300000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7913" y="7113498"/>
            <a:ext cx="540000" cy="188868"/>
          </a:xfrm>
          <a:prstGeom prst="rect">
            <a:avLst/>
          </a:prstGeom>
        </p:spPr>
      </p:pic>
      <p:pic>
        <p:nvPicPr>
          <p:cNvPr id="15" name="Picture 116">
            <a:extLst>
              <a:ext uri="{FF2B5EF4-FFF2-40B4-BE49-F238E27FC236}">
                <a16:creationId xmlns:a16="http://schemas.microsoft.com/office/drawing/2014/main" xmlns="" id="{00000000-0008-0000-0100-0000750000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74" y="8882401"/>
            <a:ext cx="324000" cy="301880"/>
          </a:xfrm>
          <a:prstGeom prst="rect">
            <a:avLst/>
          </a:prstGeom>
        </p:spPr>
      </p:pic>
      <p:pic>
        <p:nvPicPr>
          <p:cNvPr id="16" name="Picture 84">
            <a:extLst>
              <a:ext uri="{FF2B5EF4-FFF2-40B4-BE49-F238E27FC236}">
                <a16:creationId xmlns:a16="http://schemas.microsoft.com/office/drawing/2014/main" xmlns="" id="{00000000-0008-0000-0100-0000550000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10" y="7047214"/>
            <a:ext cx="324000" cy="318065"/>
          </a:xfrm>
          <a:prstGeom prst="rect">
            <a:avLst/>
          </a:prstGeom>
        </p:spPr>
      </p:pic>
      <p:pic>
        <p:nvPicPr>
          <p:cNvPr id="17" name="Picture 90">
            <a:extLst>
              <a:ext uri="{FF2B5EF4-FFF2-40B4-BE49-F238E27FC236}">
                <a16:creationId xmlns:a16="http://schemas.microsoft.com/office/drawing/2014/main" xmlns="" id="{00000000-0008-0000-0100-00005B0000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69" y="7615956"/>
            <a:ext cx="324000" cy="37874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00000000-0008-0000-0100-00008400000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744" y="8192483"/>
            <a:ext cx="324000" cy="479321"/>
          </a:xfrm>
          <a:prstGeom prst="rect">
            <a:avLst/>
          </a:prstGeom>
        </p:spPr>
      </p:pic>
      <p:pic>
        <p:nvPicPr>
          <p:cNvPr id="19" name="Picture 54">
            <a:extLst>
              <a:ext uri="{FF2B5EF4-FFF2-40B4-BE49-F238E27FC236}">
                <a16:creationId xmlns:a16="http://schemas.microsoft.com/office/drawing/2014/main" xmlns="" id="{00000000-0008-0000-0100-00003700000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74" y="8844035"/>
            <a:ext cx="324000" cy="402035"/>
          </a:xfrm>
          <a:prstGeom prst="rect">
            <a:avLst/>
          </a:prstGeom>
        </p:spPr>
      </p:pic>
      <p:pic>
        <p:nvPicPr>
          <p:cNvPr id="20" name="Picture 106">
            <a:extLst>
              <a:ext uri="{FF2B5EF4-FFF2-40B4-BE49-F238E27FC236}">
                <a16:creationId xmlns:a16="http://schemas.microsoft.com/office/drawing/2014/main" xmlns="" id="{00000000-0008-0000-0100-00006B00000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14" y="7042628"/>
            <a:ext cx="324000" cy="313523"/>
          </a:xfrm>
          <a:prstGeom prst="rect">
            <a:avLst/>
          </a:prstGeom>
        </p:spPr>
      </p:pic>
      <p:pic>
        <p:nvPicPr>
          <p:cNvPr id="21" name="Picture 92">
            <a:extLst>
              <a:ext uri="{FF2B5EF4-FFF2-40B4-BE49-F238E27FC236}">
                <a16:creationId xmlns:a16="http://schemas.microsoft.com/office/drawing/2014/main" xmlns="" id="{00000000-0008-0000-0100-00005D00000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55" y="7613140"/>
            <a:ext cx="324000" cy="38272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00000000-0008-0000-0100-00006000000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118" y="8190493"/>
            <a:ext cx="209265" cy="504000"/>
          </a:xfrm>
          <a:prstGeom prst="rect">
            <a:avLst/>
          </a:prstGeom>
        </p:spPr>
      </p:pic>
      <p:pic>
        <p:nvPicPr>
          <p:cNvPr id="23" name="Picture 49">
            <a:extLst>
              <a:ext uri="{FF2B5EF4-FFF2-40B4-BE49-F238E27FC236}">
                <a16:creationId xmlns:a16="http://schemas.microsoft.com/office/drawing/2014/main" xmlns="" id="{00000000-0008-0000-0100-00003200000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173" y="8895013"/>
            <a:ext cx="324000" cy="297373"/>
          </a:xfrm>
          <a:prstGeom prst="rect">
            <a:avLst/>
          </a:prstGeom>
        </p:spPr>
      </p:pic>
      <p:pic>
        <p:nvPicPr>
          <p:cNvPr id="24" name="Picture 88">
            <a:extLst>
              <a:ext uri="{FF2B5EF4-FFF2-40B4-BE49-F238E27FC236}">
                <a16:creationId xmlns:a16="http://schemas.microsoft.com/office/drawing/2014/main" xmlns="" id="{00000000-0008-0000-0100-00005900000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46" y="7057334"/>
            <a:ext cx="324000" cy="31422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482477" y="8304784"/>
            <a:ext cx="324000" cy="294244"/>
          </a:xfrm>
          <a:prstGeom prst="rect">
            <a:avLst/>
          </a:prstGeom>
        </p:spPr>
      </p:pic>
      <p:pic>
        <p:nvPicPr>
          <p:cNvPr id="26" name="Picture 112">
            <a:extLst>
              <a:ext uri="{FF2B5EF4-FFF2-40B4-BE49-F238E27FC236}">
                <a16:creationId xmlns:a16="http://schemas.microsoft.com/office/drawing/2014/main" xmlns="" id="{00000000-0008-0000-0100-00007100000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15" y="8876495"/>
            <a:ext cx="324000" cy="341104"/>
          </a:xfrm>
          <a:prstGeom prst="rect">
            <a:avLst/>
          </a:prstGeom>
        </p:spPr>
      </p:pic>
      <p:pic>
        <p:nvPicPr>
          <p:cNvPr id="104" name="그림 625">
            <a:extLst>
              <a:ext uri="{FF2B5EF4-FFF2-40B4-BE49-F238E27FC236}">
                <a16:creationId xmlns:a16="http://schemas.microsoft.com/office/drawing/2014/main" xmlns="" id="{14C0EA5E-572D-4B5C-B3BD-229D8465080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3953695" y="255291"/>
            <a:ext cx="838170" cy="616767"/>
          </a:xfrm>
          <a:prstGeom prst="rect">
            <a:avLst/>
          </a:prstGeom>
        </p:spPr>
      </p:pic>
      <p:pic>
        <p:nvPicPr>
          <p:cNvPr id="282" name="그림 276">
            <a:extLst>
              <a:ext uri="{FF2B5EF4-FFF2-40B4-BE49-F238E27FC236}">
                <a16:creationId xmlns:a16="http://schemas.microsoft.com/office/drawing/2014/main" xmlns="" id="{B554C6A8-477B-40A2-AD96-00B4E90716A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5496088" y="7622317"/>
            <a:ext cx="300338" cy="396000"/>
          </a:xfrm>
          <a:prstGeom prst="rect">
            <a:avLst/>
          </a:prstGeom>
        </p:spPr>
      </p:pic>
      <p:pic>
        <p:nvPicPr>
          <p:cNvPr id="155" name="Grafik 154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246622" y="436696"/>
            <a:ext cx="1139525" cy="288000"/>
          </a:xfrm>
          <a:prstGeom prst="rect">
            <a:avLst/>
          </a:prstGeom>
        </p:spPr>
      </p:pic>
      <p:pic>
        <p:nvPicPr>
          <p:cNvPr id="27" name="그림 2" descr="자동차, 도로, 운송이(가) 표시된 사진&#10;&#10;자동 생성된 설명">
            <a:extLst>
              <a:ext uri="{FF2B5EF4-FFF2-40B4-BE49-F238E27FC236}">
                <a16:creationId xmlns:a16="http://schemas.microsoft.com/office/drawing/2014/main" xmlns="" id="{5043DC57-6C3F-42F0-B730-923E98279D9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2" y="972819"/>
            <a:ext cx="3022237" cy="1332000"/>
          </a:xfrm>
          <a:prstGeom prst="rect">
            <a:avLst/>
          </a:prstGeom>
        </p:spPr>
      </p:pic>
      <p:pic>
        <p:nvPicPr>
          <p:cNvPr id="28" name="그림 5" descr="도로, 운송, 자동차이(가) 표시된 사진&#10;&#10;자동 생성된 설명">
            <a:extLst>
              <a:ext uri="{FF2B5EF4-FFF2-40B4-BE49-F238E27FC236}">
                <a16:creationId xmlns:a16="http://schemas.microsoft.com/office/drawing/2014/main" xmlns="" id="{D8D9B8D1-5A55-47C7-8E52-E764C52A932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02" y="978620"/>
            <a:ext cx="2824979" cy="1332000"/>
          </a:xfrm>
          <a:prstGeom prst="rect">
            <a:avLst/>
          </a:prstGeom>
        </p:spPr>
      </p:pic>
      <p:grpSp>
        <p:nvGrpSpPr>
          <p:cNvPr id="29" name="Group 42">
            <a:extLst>
              <a:ext uri="{FF2B5EF4-FFF2-40B4-BE49-F238E27FC236}">
                <a16:creationId xmlns:a16="http://schemas.microsoft.com/office/drawing/2014/main" xmlns="" id="{BB36D505-25AA-4352-8490-2212C44139AB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6342213" y="4340073"/>
            <a:ext cx="67677" cy="333318"/>
            <a:chOff x="2113" y="1129"/>
            <a:chExt cx="82" cy="461"/>
          </a:xfrm>
        </p:grpSpPr>
        <p:sp>
          <p:nvSpPr>
            <p:cNvPr id="30" name="Rectangle 46">
              <a:extLst>
                <a:ext uri="{FF2B5EF4-FFF2-40B4-BE49-F238E27FC236}">
                  <a16:creationId xmlns:a16="http://schemas.microsoft.com/office/drawing/2014/main" xmlns="" id="{EA4F15BB-BA5B-410C-8031-1BF39B857D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13" y="1348"/>
              <a:ext cx="82" cy="24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Rectangle 45">
              <a:extLst>
                <a:ext uri="{FF2B5EF4-FFF2-40B4-BE49-F238E27FC236}">
                  <a16:creationId xmlns:a16="http://schemas.microsoft.com/office/drawing/2014/main" xmlns="" id="{8E52E2ED-A712-4C24-94F4-BA50A8E8BD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13" y="1348"/>
              <a:ext cx="82" cy="242"/>
            </a:xfrm>
            <a:prstGeom prst="rect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Rectangle 44">
              <a:extLst>
                <a:ext uri="{FF2B5EF4-FFF2-40B4-BE49-F238E27FC236}">
                  <a16:creationId xmlns:a16="http://schemas.microsoft.com/office/drawing/2014/main" xmlns="" id="{0D92A2FA-E45F-4B2D-AAEF-04C471F832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8" y="1129"/>
              <a:ext cx="32" cy="23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Rectangle 43">
              <a:extLst>
                <a:ext uri="{FF2B5EF4-FFF2-40B4-BE49-F238E27FC236}">
                  <a16:creationId xmlns:a16="http://schemas.microsoft.com/office/drawing/2014/main" xmlns="" id="{A9CF7353-B3A5-48B0-9F3F-F9C6498D0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8" y="1129"/>
              <a:ext cx="32" cy="230"/>
            </a:xfrm>
            <a:prstGeom prst="rect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Box 383">
            <a:extLst>
              <a:ext uri="{FF2B5EF4-FFF2-40B4-BE49-F238E27FC236}">
                <a16:creationId xmlns:a16="http://schemas.microsoft.com/office/drawing/2014/main" xmlns="" id="{C27B6ABA-80B6-4C5E-BC55-D1E9AA443BE8}"/>
              </a:ext>
            </a:extLst>
          </p:cNvPr>
          <p:cNvSpPr txBox="1"/>
          <p:nvPr userDrawn="1"/>
        </p:nvSpPr>
        <p:spPr>
          <a:xfrm>
            <a:off x="5949947" y="4932291"/>
            <a:ext cx="660283" cy="361581"/>
          </a:xfrm>
          <a:prstGeom prst="rect">
            <a:avLst/>
          </a:prstGeom>
          <a:solidFill>
            <a:srgbClr val="FFA5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rtl="0"/>
            <a:r>
              <a:rPr lang="sv-SE" sz="1200" ker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</a:rPr>
              <a:t>Li-ion</a:t>
            </a:r>
            <a:endParaRPr kumimoji="1" lang="ko-KR" altLang="en-US" sz="1200" kern="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sp>
        <p:nvSpPr>
          <p:cNvPr id="35" name="양쪽 모서리가 잘린 사각형 1">
            <a:extLst>
              <a:ext uri="{FF2B5EF4-FFF2-40B4-BE49-F238E27FC236}">
                <a16:creationId xmlns:a16="http://schemas.microsoft.com/office/drawing/2014/main" xmlns="" id="{FA178EA8-4576-4742-84D4-F03E3463B5B9}"/>
              </a:ext>
            </a:extLst>
          </p:cNvPr>
          <p:cNvSpPr/>
          <p:nvPr userDrawn="1"/>
        </p:nvSpPr>
        <p:spPr>
          <a:xfrm rot="10800000">
            <a:off x="2313738" y="2771724"/>
            <a:ext cx="2250720" cy="1848753"/>
          </a:xfrm>
          <a:prstGeom prst="snip2SameRect">
            <a:avLst>
              <a:gd name="adj1" fmla="val 5987"/>
              <a:gd name="adj2" fmla="val 0"/>
            </a:avLst>
          </a:prstGeom>
          <a:solidFill>
            <a:srgbClr val="FFA5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grpSp>
        <p:nvGrpSpPr>
          <p:cNvPr id="36" name="그룹 358">
            <a:extLst>
              <a:ext uri="{FF2B5EF4-FFF2-40B4-BE49-F238E27FC236}">
                <a16:creationId xmlns:a16="http://schemas.microsoft.com/office/drawing/2014/main" xmlns="" id="{5B1F1DF5-3EEE-4DA8-9F8C-171F8CADB4B2}"/>
              </a:ext>
            </a:extLst>
          </p:cNvPr>
          <p:cNvGrpSpPr/>
          <p:nvPr userDrawn="1"/>
        </p:nvGrpSpPr>
        <p:grpSpPr>
          <a:xfrm>
            <a:off x="2312807" y="2771888"/>
            <a:ext cx="134631" cy="148853"/>
            <a:chOff x="-1600374" y="4814672"/>
            <a:chExt cx="462879" cy="456202"/>
          </a:xfrm>
          <a:solidFill>
            <a:srgbClr val="FFA500"/>
          </a:solidFill>
        </p:grpSpPr>
        <p:sp>
          <p:nvSpPr>
            <p:cNvPr id="37" name="직사각형 359">
              <a:extLst>
                <a:ext uri="{FF2B5EF4-FFF2-40B4-BE49-F238E27FC236}">
                  <a16:creationId xmlns:a16="http://schemas.microsoft.com/office/drawing/2014/main" xmlns="" id="{512E9BEC-8B2D-4738-ADB6-BB8858B9CBA7}"/>
                </a:ext>
              </a:extLst>
            </p:cNvPr>
            <p:cNvSpPr/>
            <p:nvPr/>
          </p:nvSpPr>
          <p:spPr>
            <a:xfrm>
              <a:off x="-1600374" y="4814672"/>
              <a:ext cx="462879" cy="45620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sp>
          <p:nvSpPr>
            <p:cNvPr id="38" name="타원 360">
              <a:extLst>
                <a:ext uri="{FF2B5EF4-FFF2-40B4-BE49-F238E27FC236}">
                  <a16:creationId xmlns:a16="http://schemas.microsoft.com/office/drawing/2014/main" xmlns="" id="{EDA87165-F9FE-48D0-9501-2DF614501F4B}"/>
                </a:ext>
              </a:extLst>
            </p:cNvPr>
            <p:cNvSpPr/>
            <p:nvPr/>
          </p:nvSpPr>
          <p:spPr>
            <a:xfrm>
              <a:off x="-1486555" y="4926023"/>
              <a:ext cx="236435" cy="21507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</p:grpSp>
      <p:grpSp>
        <p:nvGrpSpPr>
          <p:cNvPr id="39" name="그룹 361">
            <a:extLst>
              <a:ext uri="{FF2B5EF4-FFF2-40B4-BE49-F238E27FC236}">
                <a16:creationId xmlns:a16="http://schemas.microsoft.com/office/drawing/2014/main" xmlns="" id="{6A440D2D-1581-4E19-B986-A3262E661FAF}"/>
              </a:ext>
            </a:extLst>
          </p:cNvPr>
          <p:cNvGrpSpPr/>
          <p:nvPr userDrawn="1"/>
        </p:nvGrpSpPr>
        <p:grpSpPr>
          <a:xfrm>
            <a:off x="4420710" y="2772292"/>
            <a:ext cx="134631" cy="148853"/>
            <a:chOff x="-1600374" y="4814672"/>
            <a:chExt cx="462879" cy="456202"/>
          </a:xfrm>
          <a:solidFill>
            <a:srgbClr val="FFA500"/>
          </a:solidFill>
        </p:grpSpPr>
        <p:sp>
          <p:nvSpPr>
            <p:cNvPr id="40" name="직사각형 362">
              <a:extLst>
                <a:ext uri="{FF2B5EF4-FFF2-40B4-BE49-F238E27FC236}">
                  <a16:creationId xmlns:a16="http://schemas.microsoft.com/office/drawing/2014/main" xmlns="" id="{74E09294-4BF8-499D-B499-047CD785D24B}"/>
                </a:ext>
              </a:extLst>
            </p:cNvPr>
            <p:cNvSpPr/>
            <p:nvPr/>
          </p:nvSpPr>
          <p:spPr>
            <a:xfrm>
              <a:off x="-1600374" y="4814672"/>
              <a:ext cx="462879" cy="45620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sp>
          <p:nvSpPr>
            <p:cNvPr id="41" name="타원 363">
              <a:extLst>
                <a:ext uri="{FF2B5EF4-FFF2-40B4-BE49-F238E27FC236}">
                  <a16:creationId xmlns:a16="http://schemas.microsoft.com/office/drawing/2014/main" xmlns="" id="{6EFB0EBF-26B0-41ED-8755-E1AA43653101}"/>
                </a:ext>
              </a:extLst>
            </p:cNvPr>
            <p:cNvSpPr/>
            <p:nvPr/>
          </p:nvSpPr>
          <p:spPr>
            <a:xfrm>
              <a:off x="-1486555" y="4926023"/>
              <a:ext cx="236435" cy="215073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</p:grpSp>
      <p:grpSp>
        <p:nvGrpSpPr>
          <p:cNvPr id="42" name="그룹 7"/>
          <p:cNvGrpSpPr/>
          <p:nvPr userDrawn="1"/>
        </p:nvGrpSpPr>
        <p:grpSpPr>
          <a:xfrm>
            <a:off x="2072100" y="2973201"/>
            <a:ext cx="2960351" cy="1475090"/>
            <a:chOff x="-3032436" y="2076790"/>
            <a:chExt cx="11681136" cy="5822611"/>
          </a:xfrm>
        </p:grpSpPr>
        <p:pic>
          <p:nvPicPr>
            <p:cNvPr id="43" name="그림 6"/>
            <p:cNvPicPr>
              <a:picLocks noChangeAspect="1"/>
            </p:cNvPicPr>
            <p:nvPr/>
          </p:nvPicPr>
          <p:blipFill rotWithShape="1"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1250" b="63000" l="65111" r="83056"/>
                      </a14:imgEffect>
                    </a14:imgLayer>
                  </a14:imgProps>
                </a:ext>
              </a:extLst>
            </a:blip>
            <a:srcRect l="65129" t="21788" r="17028" b="37089"/>
            <a:stretch/>
          </p:blipFill>
          <p:spPr>
            <a:xfrm>
              <a:off x="-3032436" y="2095501"/>
              <a:ext cx="7554528" cy="5803900"/>
            </a:xfrm>
            <a:prstGeom prst="rect">
              <a:avLst/>
            </a:prstGeom>
          </p:spPr>
        </p:pic>
        <p:pic>
          <p:nvPicPr>
            <p:cNvPr id="44" name="그림 310"/>
            <p:cNvPicPr>
              <a:picLocks noChangeAspect="1"/>
            </p:cNvPicPr>
            <p:nvPr/>
          </p:nvPicPr>
          <p:blipFill rotWithShape="1">
            <a:blip r:embed="rId28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1750" b="61667" l="82417" r="92083"/>
                      </a14:imgEffect>
                    </a14:imgLayer>
                  </a14:imgProps>
                </a:ext>
              </a:extLst>
            </a:blip>
            <a:srcRect l="82490" t="21788" r="7282" b="37089"/>
            <a:stretch/>
          </p:blipFill>
          <p:spPr>
            <a:xfrm>
              <a:off x="4318000" y="2076790"/>
              <a:ext cx="4330700" cy="5803900"/>
            </a:xfrm>
            <a:prstGeom prst="rect">
              <a:avLst/>
            </a:prstGeom>
          </p:spPr>
        </p:pic>
      </p:grpSp>
      <p:pic>
        <p:nvPicPr>
          <p:cNvPr id="45" name="그림 12"/>
          <p:cNvPicPr>
            <a:picLocks noChangeAspect="1"/>
          </p:cNvPicPr>
          <p:nvPr userDrawn="1"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262" y="2464518"/>
            <a:ext cx="5389200" cy="2494800"/>
          </a:xfrm>
          <a:prstGeom prst="rect">
            <a:avLst/>
          </a:prstGeom>
        </p:spPr>
      </p:pic>
      <p:pic>
        <p:nvPicPr>
          <p:cNvPr id="46" name="Picture 170">
            <a:extLst>
              <a:ext uri="{FF2B5EF4-FFF2-40B4-BE49-F238E27FC236}">
                <a16:creationId xmlns:a16="http://schemas.microsoft.com/office/drawing/2014/main" xmlns="" id="{7B9723B1-DABD-471C-B327-76F9D831BF32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07" y="3534418"/>
            <a:ext cx="323986" cy="347916"/>
          </a:xfrm>
          <a:prstGeom prst="rect">
            <a:avLst/>
          </a:prstGeom>
          <a:noFill/>
        </p:spPr>
      </p:pic>
      <p:pic>
        <p:nvPicPr>
          <p:cNvPr id="47" name="그림 146">
            <a:extLst>
              <a:ext uri="{FF2B5EF4-FFF2-40B4-BE49-F238E27FC236}">
                <a16:creationId xmlns:a16="http://schemas.microsoft.com/office/drawing/2014/main" xmlns="" id="{D043B3CC-3881-475C-B34C-D6C4760E279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4886548" y="3506644"/>
            <a:ext cx="306430" cy="403887"/>
          </a:xfrm>
          <a:prstGeom prst="rect">
            <a:avLst/>
          </a:prstGeom>
        </p:spPr>
      </p:pic>
      <p:pic>
        <p:nvPicPr>
          <p:cNvPr id="48" name="그림 147">
            <a:extLst>
              <a:ext uri="{FF2B5EF4-FFF2-40B4-BE49-F238E27FC236}">
                <a16:creationId xmlns:a16="http://schemas.microsoft.com/office/drawing/2014/main" xmlns="" id="{6A753BC2-79C9-4EA4-9948-354B2945EC0A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626746" y="3478632"/>
            <a:ext cx="306430" cy="403887"/>
          </a:xfrm>
          <a:prstGeom prst="rect">
            <a:avLst/>
          </a:prstGeom>
        </p:spPr>
      </p:pic>
      <p:grpSp>
        <p:nvGrpSpPr>
          <p:cNvPr id="49" name="그룹 148">
            <a:extLst>
              <a:ext uri="{FF2B5EF4-FFF2-40B4-BE49-F238E27FC236}">
                <a16:creationId xmlns:a16="http://schemas.microsoft.com/office/drawing/2014/main" xmlns="" id="{BF15BED6-6DF0-404F-AFD4-2F2C2B144640}"/>
              </a:ext>
            </a:extLst>
          </p:cNvPr>
          <p:cNvGrpSpPr/>
          <p:nvPr userDrawn="1"/>
        </p:nvGrpSpPr>
        <p:grpSpPr>
          <a:xfrm>
            <a:off x="1580238" y="4349803"/>
            <a:ext cx="279889" cy="194446"/>
            <a:chOff x="2098470" y="5368192"/>
            <a:chExt cx="311002" cy="216139"/>
          </a:xfrm>
        </p:grpSpPr>
        <p:sp>
          <p:nvSpPr>
            <p:cNvPr id="50" name="Rectangle 57">
              <a:extLst>
                <a:ext uri="{FF2B5EF4-FFF2-40B4-BE49-F238E27FC236}">
                  <a16:creationId xmlns:a16="http://schemas.microsoft.com/office/drawing/2014/main" xmlns="" id="{4B655AE1-4C0A-45ED-B6D4-8C4AF500D1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45901" y="5320761"/>
              <a:ext cx="216139" cy="311002"/>
            </a:xfrm>
            <a:prstGeom prst="rect">
              <a:avLst/>
            </a:prstGeom>
            <a:solidFill>
              <a:srgbClr val="FF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51" name="Rectangle 56">
              <a:extLst>
                <a:ext uri="{FF2B5EF4-FFF2-40B4-BE49-F238E27FC236}">
                  <a16:creationId xmlns:a16="http://schemas.microsoft.com/office/drawing/2014/main" xmlns="" id="{36613C2C-692B-4FDA-B2EA-F8752D5CAA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45901" y="5320761"/>
              <a:ext cx="216139" cy="311002"/>
            </a:xfrm>
            <a:prstGeom prst="rect">
              <a:avLst/>
            </a:prstGeom>
            <a:noFill/>
            <a:ln w="1397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52" name="Oval 55">
              <a:extLst>
                <a:ext uri="{FF2B5EF4-FFF2-40B4-BE49-F238E27FC236}">
                  <a16:creationId xmlns:a16="http://schemas.microsoft.com/office/drawing/2014/main" xmlns="" id="{57AFDD65-EB47-4575-8ACC-FE9F6D801E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21193" y="5492168"/>
              <a:ext cx="63709" cy="63988"/>
            </a:xfrm>
            <a:prstGeom prst="ellipse">
              <a:avLst/>
            </a:prstGeom>
            <a:solidFill>
              <a:srgbClr val="FFA5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53" name="Oval 54">
              <a:extLst>
                <a:ext uri="{FF2B5EF4-FFF2-40B4-BE49-F238E27FC236}">
                  <a16:creationId xmlns:a16="http://schemas.microsoft.com/office/drawing/2014/main" xmlns="" id="{4682EF82-C6FD-4A80-A9AF-A9E3B45480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21193" y="5492168"/>
              <a:ext cx="63709" cy="639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xmlns="" id="{CB3C4CDE-58B1-4C93-A2D2-D49A74A1FD8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203419" y="5374860"/>
              <a:ext cx="138272" cy="196670"/>
            </a:xfrm>
            <a:custGeom>
              <a:avLst/>
              <a:gdLst>
                <a:gd name="T0" fmla="*/ 3271 w 5367"/>
                <a:gd name="T1" fmla="*/ 675 h 7626"/>
                <a:gd name="T2" fmla="*/ 4692 w 5367"/>
                <a:gd name="T3" fmla="*/ 285 h 7626"/>
                <a:gd name="T4" fmla="*/ 4692 w 5367"/>
                <a:gd name="T5" fmla="*/ 285 h 7626"/>
                <a:gd name="T6" fmla="*/ 5082 w 5367"/>
                <a:gd name="T7" fmla="*/ 1706 h 7626"/>
                <a:gd name="T8" fmla="*/ 2096 w 5367"/>
                <a:gd name="T9" fmla="*/ 6951 h 7626"/>
                <a:gd name="T10" fmla="*/ 675 w 5367"/>
                <a:gd name="T11" fmla="*/ 7341 h 7626"/>
                <a:gd name="T12" fmla="*/ 675 w 5367"/>
                <a:gd name="T13" fmla="*/ 7341 h 7626"/>
                <a:gd name="T14" fmla="*/ 285 w 5367"/>
                <a:gd name="T15" fmla="*/ 5920 h 7626"/>
                <a:gd name="T16" fmla="*/ 3271 w 5367"/>
                <a:gd name="T17" fmla="*/ 675 h 7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7" h="7626">
                  <a:moveTo>
                    <a:pt x="3271" y="675"/>
                  </a:moveTo>
                  <a:cubicBezTo>
                    <a:pt x="3556" y="175"/>
                    <a:pt x="4192" y="0"/>
                    <a:pt x="4692" y="285"/>
                  </a:cubicBezTo>
                  <a:lnTo>
                    <a:pt x="4692" y="285"/>
                  </a:lnTo>
                  <a:cubicBezTo>
                    <a:pt x="5193" y="570"/>
                    <a:pt x="5367" y="1206"/>
                    <a:pt x="5082" y="1706"/>
                  </a:cubicBezTo>
                  <a:lnTo>
                    <a:pt x="2096" y="6951"/>
                  </a:lnTo>
                  <a:cubicBezTo>
                    <a:pt x="1811" y="7451"/>
                    <a:pt x="1175" y="7626"/>
                    <a:pt x="675" y="7341"/>
                  </a:cubicBezTo>
                  <a:lnTo>
                    <a:pt x="675" y="7341"/>
                  </a:lnTo>
                  <a:cubicBezTo>
                    <a:pt x="174" y="7056"/>
                    <a:pt x="0" y="6420"/>
                    <a:pt x="285" y="5920"/>
                  </a:cubicBezTo>
                  <a:lnTo>
                    <a:pt x="3271" y="675"/>
                  </a:lnTo>
                  <a:close/>
                </a:path>
              </a:pathLst>
            </a:custGeom>
            <a:solidFill>
              <a:srgbClr val="FFA5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xmlns="" id="{EA6C5515-9A3B-4D5A-9A25-E5AA0A7AFC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203419" y="5374860"/>
              <a:ext cx="138272" cy="196670"/>
            </a:xfrm>
            <a:custGeom>
              <a:avLst/>
              <a:gdLst>
                <a:gd name="T0" fmla="*/ 3271 w 5367"/>
                <a:gd name="T1" fmla="*/ 675 h 7626"/>
                <a:gd name="T2" fmla="*/ 4692 w 5367"/>
                <a:gd name="T3" fmla="*/ 285 h 7626"/>
                <a:gd name="T4" fmla="*/ 4692 w 5367"/>
                <a:gd name="T5" fmla="*/ 285 h 7626"/>
                <a:gd name="T6" fmla="*/ 5082 w 5367"/>
                <a:gd name="T7" fmla="*/ 1706 h 7626"/>
                <a:gd name="T8" fmla="*/ 2096 w 5367"/>
                <a:gd name="T9" fmla="*/ 6951 h 7626"/>
                <a:gd name="T10" fmla="*/ 675 w 5367"/>
                <a:gd name="T11" fmla="*/ 7341 h 7626"/>
                <a:gd name="T12" fmla="*/ 675 w 5367"/>
                <a:gd name="T13" fmla="*/ 7341 h 7626"/>
                <a:gd name="T14" fmla="*/ 285 w 5367"/>
                <a:gd name="T15" fmla="*/ 5920 h 7626"/>
                <a:gd name="T16" fmla="*/ 3271 w 5367"/>
                <a:gd name="T17" fmla="*/ 675 h 7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7" h="7626">
                  <a:moveTo>
                    <a:pt x="3271" y="675"/>
                  </a:moveTo>
                  <a:cubicBezTo>
                    <a:pt x="3556" y="175"/>
                    <a:pt x="4192" y="0"/>
                    <a:pt x="4692" y="285"/>
                  </a:cubicBezTo>
                  <a:lnTo>
                    <a:pt x="4692" y="285"/>
                  </a:lnTo>
                  <a:cubicBezTo>
                    <a:pt x="5193" y="570"/>
                    <a:pt x="5367" y="1206"/>
                    <a:pt x="5082" y="1706"/>
                  </a:cubicBezTo>
                  <a:lnTo>
                    <a:pt x="2096" y="6951"/>
                  </a:lnTo>
                  <a:cubicBezTo>
                    <a:pt x="1811" y="7451"/>
                    <a:pt x="1175" y="7626"/>
                    <a:pt x="675" y="7341"/>
                  </a:cubicBezTo>
                  <a:lnTo>
                    <a:pt x="675" y="7341"/>
                  </a:lnTo>
                  <a:cubicBezTo>
                    <a:pt x="174" y="7056"/>
                    <a:pt x="0" y="6420"/>
                    <a:pt x="285" y="5920"/>
                  </a:cubicBezTo>
                  <a:lnTo>
                    <a:pt x="3271" y="675"/>
                  </a:lnTo>
                  <a:close/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56" name="Oval 51">
              <a:extLst>
                <a:ext uri="{FF2B5EF4-FFF2-40B4-BE49-F238E27FC236}">
                  <a16:creationId xmlns:a16="http://schemas.microsoft.com/office/drawing/2014/main" xmlns="" id="{648373AB-37B7-496B-A48B-663A30684A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31037" y="5492638"/>
              <a:ext cx="63709" cy="63047"/>
            </a:xfrm>
            <a:prstGeom prst="ellipse">
              <a:avLst/>
            </a:prstGeom>
            <a:solidFill>
              <a:srgbClr val="FFA5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57" name="Oval 50">
              <a:extLst>
                <a:ext uri="{FF2B5EF4-FFF2-40B4-BE49-F238E27FC236}">
                  <a16:creationId xmlns:a16="http://schemas.microsoft.com/office/drawing/2014/main" xmlns="" id="{F2A8208E-F666-48E9-B005-1AD67CD33E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31037" y="5492638"/>
              <a:ext cx="63709" cy="6304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grpSp>
        <p:nvGrpSpPr>
          <p:cNvPr id="58" name="Group 100">
            <a:extLst>
              <a:ext uri="{FF2B5EF4-FFF2-40B4-BE49-F238E27FC236}">
                <a16:creationId xmlns:a16="http://schemas.microsoft.com/office/drawing/2014/main" xmlns="" id="{DA424136-5FC1-4F44-B637-EE94ECFD38C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92566" y="3958811"/>
            <a:ext cx="331806" cy="264991"/>
            <a:chOff x="5937" y="2691"/>
            <a:chExt cx="568" cy="518"/>
          </a:xfrm>
        </p:grpSpPr>
        <p:sp>
          <p:nvSpPr>
            <p:cNvPr id="59" name="Freeform 112">
              <a:extLst>
                <a:ext uri="{FF2B5EF4-FFF2-40B4-BE49-F238E27FC236}">
                  <a16:creationId xmlns:a16="http://schemas.microsoft.com/office/drawing/2014/main" xmlns="" id="{5DEC8550-97AD-4ED2-BEEC-8DA09E6625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2951"/>
              <a:ext cx="132" cy="258"/>
            </a:xfrm>
            <a:custGeom>
              <a:avLst/>
              <a:gdLst>
                <a:gd name="T0" fmla="*/ 0 w 2080"/>
                <a:gd name="T1" fmla="*/ 619 h 4048"/>
                <a:gd name="T2" fmla="*/ 619 w 2080"/>
                <a:gd name="T3" fmla="*/ 0 h 4048"/>
                <a:gd name="T4" fmla="*/ 1462 w 2080"/>
                <a:gd name="T5" fmla="*/ 0 h 4048"/>
                <a:gd name="T6" fmla="*/ 2080 w 2080"/>
                <a:gd name="T7" fmla="*/ 619 h 4048"/>
                <a:gd name="T8" fmla="*/ 2080 w 2080"/>
                <a:gd name="T9" fmla="*/ 3430 h 4048"/>
                <a:gd name="T10" fmla="*/ 1462 w 2080"/>
                <a:gd name="T11" fmla="*/ 4048 h 4048"/>
                <a:gd name="T12" fmla="*/ 619 w 2080"/>
                <a:gd name="T13" fmla="*/ 4048 h 4048"/>
                <a:gd name="T14" fmla="*/ 0 w 2080"/>
                <a:gd name="T15" fmla="*/ 3430 h 4048"/>
                <a:gd name="T16" fmla="*/ 0 w 2080"/>
                <a:gd name="T17" fmla="*/ 619 h 4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0" h="4048">
                  <a:moveTo>
                    <a:pt x="0" y="619"/>
                  </a:moveTo>
                  <a:cubicBezTo>
                    <a:pt x="0" y="278"/>
                    <a:pt x="278" y="0"/>
                    <a:pt x="619" y="0"/>
                  </a:cubicBezTo>
                  <a:lnTo>
                    <a:pt x="1462" y="0"/>
                  </a:lnTo>
                  <a:cubicBezTo>
                    <a:pt x="1803" y="0"/>
                    <a:pt x="2080" y="278"/>
                    <a:pt x="2080" y="619"/>
                  </a:cubicBezTo>
                  <a:lnTo>
                    <a:pt x="2080" y="3430"/>
                  </a:lnTo>
                  <a:cubicBezTo>
                    <a:pt x="2080" y="3771"/>
                    <a:pt x="1803" y="4048"/>
                    <a:pt x="1462" y="4048"/>
                  </a:cubicBezTo>
                  <a:lnTo>
                    <a:pt x="619" y="4048"/>
                  </a:lnTo>
                  <a:cubicBezTo>
                    <a:pt x="278" y="4048"/>
                    <a:pt x="0" y="3771"/>
                    <a:pt x="0" y="3430"/>
                  </a:cubicBezTo>
                  <a:lnTo>
                    <a:pt x="0" y="619"/>
                  </a:lnTo>
                  <a:close/>
                </a:path>
              </a:pathLst>
            </a:custGeom>
            <a:solidFill>
              <a:srgbClr val="FFA5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60" name="Freeform 111">
              <a:extLst>
                <a:ext uri="{FF2B5EF4-FFF2-40B4-BE49-F238E27FC236}">
                  <a16:creationId xmlns:a16="http://schemas.microsoft.com/office/drawing/2014/main" xmlns="" id="{73109BCE-C540-466C-B3D4-57B2091279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2" y="2951"/>
              <a:ext cx="132" cy="258"/>
            </a:xfrm>
            <a:custGeom>
              <a:avLst/>
              <a:gdLst>
                <a:gd name="T0" fmla="*/ 0 w 2080"/>
                <a:gd name="T1" fmla="*/ 619 h 4048"/>
                <a:gd name="T2" fmla="*/ 619 w 2080"/>
                <a:gd name="T3" fmla="*/ 0 h 4048"/>
                <a:gd name="T4" fmla="*/ 1462 w 2080"/>
                <a:gd name="T5" fmla="*/ 0 h 4048"/>
                <a:gd name="T6" fmla="*/ 2080 w 2080"/>
                <a:gd name="T7" fmla="*/ 619 h 4048"/>
                <a:gd name="T8" fmla="*/ 2080 w 2080"/>
                <a:gd name="T9" fmla="*/ 3430 h 4048"/>
                <a:gd name="T10" fmla="*/ 1462 w 2080"/>
                <a:gd name="T11" fmla="*/ 4048 h 4048"/>
                <a:gd name="T12" fmla="*/ 619 w 2080"/>
                <a:gd name="T13" fmla="*/ 4048 h 4048"/>
                <a:gd name="T14" fmla="*/ 0 w 2080"/>
                <a:gd name="T15" fmla="*/ 3430 h 4048"/>
                <a:gd name="T16" fmla="*/ 0 w 2080"/>
                <a:gd name="T17" fmla="*/ 619 h 4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0" h="4048">
                  <a:moveTo>
                    <a:pt x="0" y="619"/>
                  </a:moveTo>
                  <a:cubicBezTo>
                    <a:pt x="0" y="278"/>
                    <a:pt x="278" y="0"/>
                    <a:pt x="619" y="0"/>
                  </a:cubicBezTo>
                  <a:lnTo>
                    <a:pt x="1462" y="0"/>
                  </a:lnTo>
                  <a:cubicBezTo>
                    <a:pt x="1803" y="0"/>
                    <a:pt x="2080" y="278"/>
                    <a:pt x="2080" y="619"/>
                  </a:cubicBezTo>
                  <a:lnTo>
                    <a:pt x="2080" y="3430"/>
                  </a:lnTo>
                  <a:cubicBezTo>
                    <a:pt x="2080" y="3771"/>
                    <a:pt x="1803" y="4048"/>
                    <a:pt x="1462" y="4048"/>
                  </a:cubicBezTo>
                  <a:lnTo>
                    <a:pt x="619" y="4048"/>
                  </a:lnTo>
                  <a:cubicBezTo>
                    <a:pt x="278" y="4048"/>
                    <a:pt x="0" y="3771"/>
                    <a:pt x="0" y="3430"/>
                  </a:cubicBezTo>
                  <a:lnTo>
                    <a:pt x="0" y="619"/>
                  </a:lnTo>
                  <a:close/>
                </a:path>
              </a:pathLst>
            </a:cu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61" name="Oval 110">
              <a:extLst>
                <a:ext uri="{FF2B5EF4-FFF2-40B4-BE49-F238E27FC236}">
                  <a16:creationId xmlns:a16="http://schemas.microsoft.com/office/drawing/2014/main" xmlns="" id="{3D41A94F-EA3A-4854-B226-AAD34A1FEF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59" y="3133"/>
              <a:ext cx="57" cy="58"/>
            </a:xfrm>
            <a:prstGeom prst="ellipse">
              <a:avLst/>
            </a:prstGeom>
            <a:solidFill>
              <a:srgbClr val="FFA5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62" name="Oval 109">
              <a:extLst>
                <a:ext uri="{FF2B5EF4-FFF2-40B4-BE49-F238E27FC236}">
                  <a16:creationId xmlns:a16="http://schemas.microsoft.com/office/drawing/2014/main" xmlns="" id="{89158CB3-303D-435D-BFB8-10FDC826D4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59" y="3133"/>
              <a:ext cx="57" cy="58"/>
            </a:xfrm>
            <a:prstGeom prst="ellips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63" name="Freeform 108">
              <a:extLst>
                <a:ext uri="{FF2B5EF4-FFF2-40B4-BE49-F238E27FC236}">
                  <a16:creationId xmlns:a16="http://schemas.microsoft.com/office/drawing/2014/main" xmlns="" id="{C2818420-5096-4E33-9718-F8EEFA41CD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2951"/>
              <a:ext cx="132" cy="258"/>
            </a:xfrm>
            <a:custGeom>
              <a:avLst/>
              <a:gdLst>
                <a:gd name="T0" fmla="*/ 0 w 2080"/>
                <a:gd name="T1" fmla="*/ 619 h 4048"/>
                <a:gd name="T2" fmla="*/ 619 w 2080"/>
                <a:gd name="T3" fmla="*/ 0 h 4048"/>
                <a:gd name="T4" fmla="*/ 1462 w 2080"/>
                <a:gd name="T5" fmla="*/ 0 h 4048"/>
                <a:gd name="T6" fmla="*/ 2080 w 2080"/>
                <a:gd name="T7" fmla="*/ 619 h 4048"/>
                <a:gd name="T8" fmla="*/ 2080 w 2080"/>
                <a:gd name="T9" fmla="*/ 3430 h 4048"/>
                <a:gd name="T10" fmla="*/ 1462 w 2080"/>
                <a:gd name="T11" fmla="*/ 4048 h 4048"/>
                <a:gd name="T12" fmla="*/ 619 w 2080"/>
                <a:gd name="T13" fmla="*/ 4048 h 4048"/>
                <a:gd name="T14" fmla="*/ 0 w 2080"/>
                <a:gd name="T15" fmla="*/ 3430 h 4048"/>
                <a:gd name="T16" fmla="*/ 0 w 2080"/>
                <a:gd name="T17" fmla="*/ 619 h 4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0" h="4048">
                  <a:moveTo>
                    <a:pt x="0" y="619"/>
                  </a:moveTo>
                  <a:cubicBezTo>
                    <a:pt x="0" y="278"/>
                    <a:pt x="278" y="0"/>
                    <a:pt x="619" y="0"/>
                  </a:cubicBezTo>
                  <a:lnTo>
                    <a:pt x="1462" y="0"/>
                  </a:lnTo>
                  <a:cubicBezTo>
                    <a:pt x="1803" y="0"/>
                    <a:pt x="2080" y="278"/>
                    <a:pt x="2080" y="619"/>
                  </a:cubicBezTo>
                  <a:lnTo>
                    <a:pt x="2080" y="3430"/>
                  </a:lnTo>
                  <a:cubicBezTo>
                    <a:pt x="2080" y="3771"/>
                    <a:pt x="1803" y="4048"/>
                    <a:pt x="1462" y="4048"/>
                  </a:cubicBezTo>
                  <a:lnTo>
                    <a:pt x="619" y="4048"/>
                  </a:lnTo>
                  <a:cubicBezTo>
                    <a:pt x="278" y="4048"/>
                    <a:pt x="0" y="3771"/>
                    <a:pt x="0" y="3430"/>
                  </a:cubicBezTo>
                  <a:lnTo>
                    <a:pt x="0" y="619"/>
                  </a:lnTo>
                  <a:close/>
                </a:path>
              </a:pathLst>
            </a:custGeom>
            <a:solidFill>
              <a:srgbClr val="FFA5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64" name="Freeform 107">
              <a:extLst>
                <a:ext uri="{FF2B5EF4-FFF2-40B4-BE49-F238E27FC236}">
                  <a16:creationId xmlns:a16="http://schemas.microsoft.com/office/drawing/2014/main" xmlns="" id="{F6CF5611-D4B9-4E66-ADEE-E674C00E98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73" y="2951"/>
              <a:ext cx="132" cy="258"/>
            </a:xfrm>
            <a:custGeom>
              <a:avLst/>
              <a:gdLst>
                <a:gd name="T0" fmla="*/ 0 w 2080"/>
                <a:gd name="T1" fmla="*/ 619 h 4048"/>
                <a:gd name="T2" fmla="*/ 619 w 2080"/>
                <a:gd name="T3" fmla="*/ 0 h 4048"/>
                <a:gd name="T4" fmla="*/ 1462 w 2080"/>
                <a:gd name="T5" fmla="*/ 0 h 4048"/>
                <a:gd name="T6" fmla="*/ 2080 w 2080"/>
                <a:gd name="T7" fmla="*/ 619 h 4048"/>
                <a:gd name="T8" fmla="*/ 2080 w 2080"/>
                <a:gd name="T9" fmla="*/ 3430 h 4048"/>
                <a:gd name="T10" fmla="*/ 1462 w 2080"/>
                <a:gd name="T11" fmla="*/ 4048 h 4048"/>
                <a:gd name="T12" fmla="*/ 619 w 2080"/>
                <a:gd name="T13" fmla="*/ 4048 h 4048"/>
                <a:gd name="T14" fmla="*/ 0 w 2080"/>
                <a:gd name="T15" fmla="*/ 3430 h 4048"/>
                <a:gd name="T16" fmla="*/ 0 w 2080"/>
                <a:gd name="T17" fmla="*/ 619 h 4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0" h="4048">
                  <a:moveTo>
                    <a:pt x="0" y="619"/>
                  </a:moveTo>
                  <a:cubicBezTo>
                    <a:pt x="0" y="278"/>
                    <a:pt x="278" y="0"/>
                    <a:pt x="619" y="0"/>
                  </a:cubicBezTo>
                  <a:lnTo>
                    <a:pt x="1462" y="0"/>
                  </a:lnTo>
                  <a:cubicBezTo>
                    <a:pt x="1803" y="0"/>
                    <a:pt x="2080" y="278"/>
                    <a:pt x="2080" y="619"/>
                  </a:cubicBezTo>
                  <a:lnTo>
                    <a:pt x="2080" y="3430"/>
                  </a:lnTo>
                  <a:cubicBezTo>
                    <a:pt x="2080" y="3771"/>
                    <a:pt x="1803" y="4048"/>
                    <a:pt x="1462" y="4048"/>
                  </a:cubicBezTo>
                  <a:lnTo>
                    <a:pt x="619" y="4048"/>
                  </a:lnTo>
                  <a:cubicBezTo>
                    <a:pt x="278" y="4048"/>
                    <a:pt x="0" y="3771"/>
                    <a:pt x="0" y="3430"/>
                  </a:cubicBezTo>
                  <a:lnTo>
                    <a:pt x="0" y="619"/>
                  </a:lnTo>
                  <a:close/>
                </a:path>
              </a:pathLst>
            </a:cu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65" name="Oval 106">
              <a:extLst>
                <a:ext uri="{FF2B5EF4-FFF2-40B4-BE49-F238E27FC236}">
                  <a16:creationId xmlns:a16="http://schemas.microsoft.com/office/drawing/2014/main" xmlns="" id="{15A567F3-5E90-4D89-8681-443E0F9C8E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0" y="3133"/>
              <a:ext cx="57" cy="58"/>
            </a:xfrm>
            <a:prstGeom prst="ellipse">
              <a:avLst/>
            </a:prstGeom>
            <a:solidFill>
              <a:srgbClr val="FFA5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66" name="Oval 105">
              <a:extLst>
                <a:ext uri="{FF2B5EF4-FFF2-40B4-BE49-F238E27FC236}">
                  <a16:creationId xmlns:a16="http://schemas.microsoft.com/office/drawing/2014/main" xmlns="" id="{DB95936C-F017-4A49-A59E-DBD3E640DC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0" y="3133"/>
              <a:ext cx="57" cy="58"/>
            </a:xfrm>
            <a:prstGeom prst="ellips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67" name="Rectangle 104">
              <a:extLst>
                <a:ext uri="{FF2B5EF4-FFF2-40B4-BE49-F238E27FC236}">
                  <a16:creationId xmlns:a16="http://schemas.microsoft.com/office/drawing/2014/main" xmlns="" id="{E88B574D-E52C-404E-9487-F8A7064525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53" y="2691"/>
              <a:ext cx="552" cy="32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68" name="Rectangle 103">
              <a:extLst>
                <a:ext uri="{FF2B5EF4-FFF2-40B4-BE49-F238E27FC236}">
                  <a16:creationId xmlns:a16="http://schemas.microsoft.com/office/drawing/2014/main" xmlns="" id="{9CBA8F2C-F521-4F34-858E-DD10A4EA67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37" y="2691"/>
              <a:ext cx="552" cy="32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69" name="Oval 102">
              <a:extLst>
                <a:ext uri="{FF2B5EF4-FFF2-40B4-BE49-F238E27FC236}">
                  <a16:creationId xmlns:a16="http://schemas.microsoft.com/office/drawing/2014/main" xmlns="" id="{4F0C9C2C-9E3F-494F-8375-E51711BB45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35" y="2777"/>
              <a:ext cx="157" cy="157"/>
            </a:xfrm>
            <a:prstGeom prst="ellipse">
              <a:avLst/>
            </a:prstGeom>
            <a:solidFill>
              <a:srgbClr val="FFA5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  <p:sp>
          <p:nvSpPr>
            <p:cNvPr id="70" name="Oval 101">
              <a:extLst>
                <a:ext uri="{FF2B5EF4-FFF2-40B4-BE49-F238E27FC236}">
                  <a16:creationId xmlns:a16="http://schemas.microsoft.com/office/drawing/2014/main" xmlns="" id="{5173CA61-46B7-4C42-B241-51E12AE6973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35" y="2777"/>
              <a:ext cx="157" cy="157"/>
            </a:xfrm>
            <a:prstGeom prst="ellipse">
              <a:avLst/>
            </a:prstGeom>
            <a:noFill/>
            <a:ln w="107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/>
            </a:p>
          </p:txBody>
        </p:sp>
      </p:grpSp>
      <p:sp>
        <p:nvSpPr>
          <p:cNvPr id="71" name="Freeform 172">
            <a:extLst>
              <a:ext uri="{FF2B5EF4-FFF2-40B4-BE49-F238E27FC236}">
                <a16:creationId xmlns:a16="http://schemas.microsoft.com/office/drawing/2014/main" xmlns="" id="{185476A7-D268-46E8-A0A8-867243931746}"/>
              </a:ext>
            </a:extLst>
          </p:cNvPr>
          <p:cNvSpPr>
            <a:spLocks/>
          </p:cNvSpPr>
          <p:nvPr userDrawn="1"/>
        </p:nvSpPr>
        <p:spPr bwMode="auto">
          <a:xfrm flipV="1">
            <a:off x="5071801" y="3127258"/>
            <a:ext cx="49051" cy="376248"/>
          </a:xfrm>
          <a:custGeom>
            <a:avLst/>
            <a:gdLst>
              <a:gd name="T0" fmla="*/ 66 w 447"/>
              <a:gd name="T1" fmla="*/ 0 h 405"/>
              <a:gd name="T2" fmla="*/ 415 w 447"/>
              <a:gd name="T3" fmla="*/ 9 h 405"/>
              <a:gd name="T4" fmla="*/ 447 w 447"/>
              <a:gd name="T5" fmla="*/ 138 h 405"/>
              <a:gd name="T6" fmla="*/ 0 w 447"/>
              <a:gd name="T7" fmla="*/ 215 h 405"/>
              <a:gd name="T8" fmla="*/ 77 w 447"/>
              <a:gd name="T9" fmla="*/ 405 h 405"/>
              <a:gd name="T10" fmla="*/ 371 w 447"/>
              <a:gd name="T11" fmla="*/ 344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7" h="405">
                <a:moveTo>
                  <a:pt x="66" y="0"/>
                </a:moveTo>
                <a:lnTo>
                  <a:pt x="415" y="9"/>
                </a:lnTo>
                <a:lnTo>
                  <a:pt x="447" y="138"/>
                </a:lnTo>
                <a:lnTo>
                  <a:pt x="0" y="215"/>
                </a:lnTo>
                <a:lnTo>
                  <a:pt x="77" y="405"/>
                </a:lnTo>
                <a:lnTo>
                  <a:pt x="371" y="344"/>
                </a:lnTo>
              </a:path>
            </a:pathLst>
          </a:custGeom>
          <a:noFill/>
          <a:ln w="39370">
            <a:solidFill>
              <a:srgbClr val="FFA5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72" name="자유형 168">
            <a:extLst>
              <a:ext uri="{FF2B5EF4-FFF2-40B4-BE49-F238E27FC236}">
                <a16:creationId xmlns:a16="http://schemas.microsoft.com/office/drawing/2014/main" xmlns="" id="{737FFB7C-5EB9-466D-BCC0-9733F3735ABB}"/>
              </a:ext>
            </a:extLst>
          </p:cNvPr>
          <p:cNvSpPr/>
          <p:nvPr userDrawn="1"/>
        </p:nvSpPr>
        <p:spPr>
          <a:xfrm>
            <a:off x="1897001" y="3838687"/>
            <a:ext cx="274308" cy="10968"/>
          </a:xfrm>
          <a:custGeom>
            <a:avLst/>
            <a:gdLst>
              <a:gd name="connsiteX0" fmla="*/ 0 w 304800"/>
              <a:gd name="connsiteY0" fmla="*/ 12192 h 12192"/>
              <a:gd name="connsiteX1" fmla="*/ 304800 w 304800"/>
              <a:gd name="connsiteY1" fmla="*/ 0 h 1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12192">
                <a:moveTo>
                  <a:pt x="0" y="12192"/>
                </a:moveTo>
                <a:lnTo>
                  <a:pt x="304800" y="0"/>
                </a:lnTo>
              </a:path>
            </a:pathLst>
          </a:custGeom>
          <a:noFill/>
          <a:ln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73" name="자유형 179">
            <a:extLst>
              <a:ext uri="{FF2B5EF4-FFF2-40B4-BE49-F238E27FC236}">
                <a16:creationId xmlns:a16="http://schemas.microsoft.com/office/drawing/2014/main" xmlns="" id="{7C7A3B63-6B21-4A88-9344-1790672FDCE3}"/>
              </a:ext>
            </a:extLst>
          </p:cNvPr>
          <p:cNvSpPr/>
          <p:nvPr userDrawn="1"/>
        </p:nvSpPr>
        <p:spPr>
          <a:xfrm>
            <a:off x="4749803" y="3794813"/>
            <a:ext cx="302900" cy="263240"/>
          </a:xfrm>
          <a:custGeom>
            <a:avLst/>
            <a:gdLst>
              <a:gd name="connsiteX0" fmla="*/ 0 w 336570"/>
              <a:gd name="connsiteY0" fmla="*/ 0 h 292608"/>
              <a:gd name="connsiteX1" fmla="*/ 60960 w 336570"/>
              <a:gd name="connsiteY1" fmla="*/ 36576 h 292608"/>
              <a:gd name="connsiteX2" fmla="*/ 73152 w 336570"/>
              <a:gd name="connsiteY2" fmla="*/ 73152 h 292608"/>
              <a:gd name="connsiteX3" fmla="*/ 85344 w 336570"/>
              <a:gd name="connsiteY3" fmla="*/ 219456 h 292608"/>
              <a:gd name="connsiteX4" fmla="*/ 97536 w 336570"/>
              <a:gd name="connsiteY4" fmla="*/ 280416 h 292608"/>
              <a:gd name="connsiteX5" fmla="*/ 231648 w 336570"/>
              <a:gd name="connsiteY5" fmla="*/ 292608 h 292608"/>
              <a:gd name="connsiteX6" fmla="*/ 329184 w 336570"/>
              <a:gd name="connsiteY6" fmla="*/ 121920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570" h="292608">
                <a:moveTo>
                  <a:pt x="0" y="0"/>
                </a:moveTo>
                <a:cubicBezTo>
                  <a:pt x="20320" y="12192"/>
                  <a:pt x="44204" y="19820"/>
                  <a:pt x="60960" y="36576"/>
                </a:cubicBezTo>
                <a:cubicBezTo>
                  <a:pt x="70047" y="45663"/>
                  <a:pt x="71453" y="60413"/>
                  <a:pt x="73152" y="73152"/>
                </a:cubicBezTo>
                <a:cubicBezTo>
                  <a:pt x="79620" y="121660"/>
                  <a:pt x="79626" y="170854"/>
                  <a:pt x="85344" y="219456"/>
                </a:cubicBezTo>
                <a:cubicBezTo>
                  <a:pt x="87765" y="240036"/>
                  <a:pt x="79001" y="271149"/>
                  <a:pt x="97536" y="280416"/>
                </a:cubicBezTo>
                <a:cubicBezTo>
                  <a:pt x="137685" y="300491"/>
                  <a:pt x="186944" y="288544"/>
                  <a:pt x="231648" y="292608"/>
                </a:cubicBezTo>
                <a:cubicBezTo>
                  <a:pt x="376496" y="256396"/>
                  <a:pt x="329184" y="301737"/>
                  <a:pt x="329184" y="121920"/>
                </a:cubicBezTo>
              </a:path>
            </a:pathLst>
          </a:custGeom>
          <a:noFill/>
          <a:ln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74" name="타원 193">
            <a:extLst>
              <a:ext uri="{FF2B5EF4-FFF2-40B4-BE49-F238E27FC236}">
                <a16:creationId xmlns:a16="http://schemas.microsoft.com/office/drawing/2014/main" xmlns="" id="{35E55675-E2DA-4C7C-B15C-E92EAFE576B0}"/>
              </a:ext>
            </a:extLst>
          </p:cNvPr>
          <p:cNvSpPr/>
          <p:nvPr userDrawn="1"/>
        </p:nvSpPr>
        <p:spPr>
          <a:xfrm>
            <a:off x="5013407" y="2979736"/>
            <a:ext cx="217346" cy="229937"/>
          </a:xfrm>
          <a:prstGeom prst="ellipse">
            <a:avLst/>
          </a:prstGeom>
          <a:noFill/>
          <a:ln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75" name="자유형 188">
            <a:extLst>
              <a:ext uri="{FF2B5EF4-FFF2-40B4-BE49-F238E27FC236}">
                <a16:creationId xmlns:a16="http://schemas.microsoft.com/office/drawing/2014/main" xmlns="" id="{A24BAD37-5190-4D8B-A547-AC4A0F050D45}"/>
              </a:ext>
            </a:extLst>
          </p:cNvPr>
          <p:cNvSpPr/>
          <p:nvPr userDrawn="1"/>
        </p:nvSpPr>
        <p:spPr>
          <a:xfrm>
            <a:off x="4448902" y="3043481"/>
            <a:ext cx="602640" cy="41130"/>
          </a:xfrm>
          <a:custGeom>
            <a:avLst/>
            <a:gdLst>
              <a:gd name="connsiteX0" fmla="*/ 0 w 304800"/>
              <a:gd name="connsiteY0" fmla="*/ 12192 h 12192"/>
              <a:gd name="connsiteX1" fmla="*/ 304800 w 304800"/>
              <a:gd name="connsiteY1" fmla="*/ 0 h 1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12192">
                <a:moveTo>
                  <a:pt x="0" y="12192"/>
                </a:moveTo>
                <a:lnTo>
                  <a:pt x="304800" y="0"/>
                </a:lnTo>
              </a:path>
            </a:pathLst>
          </a:custGeom>
          <a:noFill/>
          <a:ln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76" name="자유형 189">
            <a:extLst>
              <a:ext uri="{FF2B5EF4-FFF2-40B4-BE49-F238E27FC236}">
                <a16:creationId xmlns:a16="http://schemas.microsoft.com/office/drawing/2014/main" xmlns="" id="{18A9CF32-DB1A-4C2F-9E65-B902DAA5A1B6}"/>
              </a:ext>
            </a:extLst>
          </p:cNvPr>
          <p:cNvSpPr/>
          <p:nvPr userDrawn="1"/>
        </p:nvSpPr>
        <p:spPr>
          <a:xfrm rot="5665550">
            <a:off x="4191397" y="3345821"/>
            <a:ext cx="602422" cy="41145"/>
          </a:xfrm>
          <a:custGeom>
            <a:avLst/>
            <a:gdLst>
              <a:gd name="connsiteX0" fmla="*/ 0 w 304800"/>
              <a:gd name="connsiteY0" fmla="*/ 12192 h 12192"/>
              <a:gd name="connsiteX1" fmla="*/ 304800 w 304800"/>
              <a:gd name="connsiteY1" fmla="*/ 0 h 1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" h="12192">
                <a:moveTo>
                  <a:pt x="0" y="12192"/>
                </a:moveTo>
                <a:lnTo>
                  <a:pt x="304800" y="0"/>
                </a:lnTo>
              </a:path>
            </a:pathLst>
          </a:custGeom>
          <a:noFill/>
          <a:ln>
            <a:solidFill>
              <a:srgbClr val="FFA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pic>
        <p:nvPicPr>
          <p:cNvPr id="77" name="Grafik 1">
            <a:extLst>
              <a:ext uri="{FF2B5EF4-FFF2-40B4-BE49-F238E27FC236}">
                <a16:creationId xmlns:a16="http://schemas.microsoft.com/office/drawing/2014/main" xmlns="" id="{57604ED9-C41D-4475-9943-47DC6310243B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130" y="3062976"/>
            <a:ext cx="213226" cy="410506"/>
          </a:xfrm>
          <a:prstGeom prst="rect">
            <a:avLst/>
          </a:prstGeom>
        </p:spPr>
      </p:pic>
      <p:pic>
        <p:nvPicPr>
          <p:cNvPr id="78" name="Grafik 1">
            <a:extLst>
              <a:ext uri="{FF2B5EF4-FFF2-40B4-BE49-F238E27FC236}">
                <a16:creationId xmlns:a16="http://schemas.microsoft.com/office/drawing/2014/main" xmlns="" id="{E97F6E43-29E3-4630-BD11-2BCA232AF0E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85" y="3923947"/>
            <a:ext cx="213226" cy="410506"/>
          </a:xfrm>
          <a:prstGeom prst="rect">
            <a:avLst/>
          </a:prstGeom>
        </p:spPr>
      </p:pic>
      <p:sp>
        <p:nvSpPr>
          <p:cNvPr id="79" name="자유형 2">
            <a:extLst>
              <a:ext uri="{FF2B5EF4-FFF2-40B4-BE49-F238E27FC236}">
                <a16:creationId xmlns:a16="http://schemas.microsoft.com/office/drawing/2014/main" xmlns="" id="{E17EE60D-8325-458A-B938-150E0E483F56}"/>
              </a:ext>
            </a:extLst>
          </p:cNvPr>
          <p:cNvSpPr/>
          <p:nvPr userDrawn="1"/>
        </p:nvSpPr>
        <p:spPr>
          <a:xfrm>
            <a:off x="2702428" y="2885266"/>
            <a:ext cx="2311462" cy="157185"/>
          </a:xfrm>
          <a:custGeom>
            <a:avLst/>
            <a:gdLst>
              <a:gd name="connsiteX0" fmla="*/ 13855 w 2036618"/>
              <a:gd name="connsiteY0" fmla="*/ 0 h 138545"/>
              <a:gd name="connsiteX1" fmla="*/ 367146 w 2036618"/>
              <a:gd name="connsiteY1" fmla="*/ 69273 h 138545"/>
              <a:gd name="connsiteX2" fmla="*/ 983673 w 2036618"/>
              <a:gd name="connsiteY2" fmla="*/ 83127 h 138545"/>
              <a:gd name="connsiteX3" fmla="*/ 1530927 w 2036618"/>
              <a:gd name="connsiteY3" fmla="*/ 90054 h 138545"/>
              <a:gd name="connsiteX4" fmla="*/ 2036618 w 2036618"/>
              <a:gd name="connsiteY4" fmla="*/ 55418 h 138545"/>
              <a:gd name="connsiteX5" fmla="*/ 2036618 w 2036618"/>
              <a:gd name="connsiteY5" fmla="*/ 103909 h 138545"/>
              <a:gd name="connsiteX6" fmla="*/ 1572491 w 2036618"/>
              <a:gd name="connsiteY6" fmla="*/ 138545 h 138545"/>
              <a:gd name="connsiteX7" fmla="*/ 339436 w 2036618"/>
              <a:gd name="connsiteY7" fmla="*/ 117763 h 138545"/>
              <a:gd name="connsiteX8" fmla="*/ 0 w 2036618"/>
              <a:gd name="connsiteY8" fmla="*/ 48491 h 138545"/>
              <a:gd name="connsiteX9" fmla="*/ 13855 w 2036618"/>
              <a:gd name="connsiteY9" fmla="*/ 0 h 13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6618" h="138545">
                <a:moveTo>
                  <a:pt x="13855" y="0"/>
                </a:moveTo>
                <a:lnTo>
                  <a:pt x="367146" y="69273"/>
                </a:lnTo>
                <a:lnTo>
                  <a:pt x="983673" y="83127"/>
                </a:lnTo>
                <a:lnTo>
                  <a:pt x="1530927" y="90054"/>
                </a:lnTo>
                <a:lnTo>
                  <a:pt x="2036618" y="55418"/>
                </a:lnTo>
                <a:lnTo>
                  <a:pt x="2036618" y="103909"/>
                </a:lnTo>
                <a:lnTo>
                  <a:pt x="1572491" y="138545"/>
                </a:lnTo>
                <a:lnTo>
                  <a:pt x="339436" y="117763"/>
                </a:lnTo>
                <a:lnTo>
                  <a:pt x="0" y="48491"/>
                </a:lnTo>
                <a:lnTo>
                  <a:pt x="13855" y="0"/>
                </a:lnTo>
                <a:close/>
              </a:path>
            </a:pathLst>
          </a:custGeom>
          <a:solidFill>
            <a:srgbClr val="6666FF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pic>
        <p:nvPicPr>
          <p:cNvPr id="80" name="그림 4">
            <a:extLst>
              <a:ext uri="{FF2B5EF4-FFF2-40B4-BE49-F238E27FC236}">
                <a16:creationId xmlns:a16="http://schemas.microsoft.com/office/drawing/2014/main" xmlns="" id="{B5E7374B-6E7C-4443-9D99-CAA7F316ED75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 flipV="1">
            <a:off x="2756720" y="4309514"/>
            <a:ext cx="2317953" cy="168521"/>
          </a:xfrm>
          <a:prstGeom prst="rect">
            <a:avLst/>
          </a:prstGeom>
        </p:spPr>
      </p:pic>
      <p:pic>
        <p:nvPicPr>
          <p:cNvPr id="81" name="Grafik 5">
            <a:extLst>
              <a:ext uri="{FF2B5EF4-FFF2-40B4-BE49-F238E27FC236}">
                <a16:creationId xmlns:a16="http://schemas.microsoft.com/office/drawing/2014/main" xmlns="" id="{07E8E57A-851B-498E-87DB-B075604BC2B8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59" y="2703134"/>
            <a:ext cx="202675" cy="205292"/>
          </a:xfrm>
          <a:prstGeom prst="rect">
            <a:avLst/>
          </a:prstGeom>
        </p:spPr>
      </p:pic>
      <p:pic>
        <p:nvPicPr>
          <p:cNvPr id="82" name="Grafik 5">
            <a:extLst>
              <a:ext uri="{FF2B5EF4-FFF2-40B4-BE49-F238E27FC236}">
                <a16:creationId xmlns:a16="http://schemas.microsoft.com/office/drawing/2014/main" xmlns="" id="{4F0C277D-623F-4F10-B205-C9491A297055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17" y="4554976"/>
            <a:ext cx="202675" cy="205292"/>
          </a:xfrm>
          <a:prstGeom prst="rect">
            <a:avLst/>
          </a:prstGeom>
        </p:spPr>
      </p:pic>
      <p:pic>
        <p:nvPicPr>
          <p:cNvPr id="83" name="Grafik 1">
            <a:extLst>
              <a:ext uri="{FF2B5EF4-FFF2-40B4-BE49-F238E27FC236}">
                <a16:creationId xmlns:a16="http://schemas.microsoft.com/office/drawing/2014/main" xmlns="" id="{3EE5F320-85A7-4974-ADFB-3D6EA323536B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6108" flipH="1">
            <a:off x="3511482" y="3048974"/>
            <a:ext cx="100608" cy="191264"/>
          </a:xfrm>
          <a:prstGeom prst="rect">
            <a:avLst/>
          </a:prstGeom>
        </p:spPr>
      </p:pic>
      <p:pic>
        <p:nvPicPr>
          <p:cNvPr id="84" name="Grafik 1">
            <a:extLst>
              <a:ext uri="{FF2B5EF4-FFF2-40B4-BE49-F238E27FC236}">
                <a16:creationId xmlns:a16="http://schemas.microsoft.com/office/drawing/2014/main" xmlns="" id="{5AC30202-0512-49C7-AD76-B9F355983C85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5544">
            <a:off x="3595363" y="4148860"/>
            <a:ext cx="99275" cy="191264"/>
          </a:xfrm>
          <a:prstGeom prst="rect">
            <a:avLst/>
          </a:prstGeom>
        </p:spPr>
      </p:pic>
      <p:pic>
        <p:nvPicPr>
          <p:cNvPr id="85" name="Grafik 1">
            <a:extLst>
              <a:ext uri="{FF2B5EF4-FFF2-40B4-BE49-F238E27FC236}">
                <a16:creationId xmlns:a16="http://schemas.microsoft.com/office/drawing/2014/main" xmlns="" id="{71A192A5-D192-4B10-B8BC-F769A8E4716E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6108" flipH="1">
            <a:off x="3538678" y="3762717"/>
            <a:ext cx="100608" cy="191264"/>
          </a:xfrm>
          <a:prstGeom prst="rect">
            <a:avLst/>
          </a:prstGeom>
        </p:spPr>
      </p:pic>
      <p:pic>
        <p:nvPicPr>
          <p:cNvPr id="86" name="Grafik 3">
            <a:extLst>
              <a:ext uri="{FF2B5EF4-FFF2-40B4-BE49-F238E27FC236}">
                <a16:creationId xmlns:a16="http://schemas.microsoft.com/office/drawing/2014/main" xmlns="" id="{D3E84811-37F2-4C16-979A-C3E9BD2611FE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6151" y="4159498"/>
            <a:ext cx="116692" cy="355896"/>
          </a:xfrm>
          <a:prstGeom prst="rect">
            <a:avLst/>
          </a:prstGeom>
        </p:spPr>
      </p:pic>
      <p:pic>
        <p:nvPicPr>
          <p:cNvPr id="87" name="Grafik 3">
            <a:extLst>
              <a:ext uri="{FF2B5EF4-FFF2-40B4-BE49-F238E27FC236}">
                <a16:creationId xmlns:a16="http://schemas.microsoft.com/office/drawing/2014/main" xmlns="" id="{94A00BEB-9E21-403F-ADA6-A1BB869B12A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4321" y="2837844"/>
            <a:ext cx="116692" cy="355896"/>
          </a:xfrm>
          <a:prstGeom prst="rect">
            <a:avLst/>
          </a:prstGeom>
        </p:spPr>
      </p:pic>
      <p:grpSp>
        <p:nvGrpSpPr>
          <p:cNvPr id="88" name="Group 42">
            <a:extLst>
              <a:ext uri="{FF2B5EF4-FFF2-40B4-BE49-F238E27FC236}">
                <a16:creationId xmlns:a16="http://schemas.microsoft.com/office/drawing/2014/main" xmlns="" id="{110FEE22-1116-4EEE-B8B0-B6BB4076D382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5444955" y="2873483"/>
            <a:ext cx="131422" cy="410592"/>
            <a:chOff x="2065" y="1053"/>
            <a:chExt cx="177" cy="631"/>
          </a:xfrm>
        </p:grpSpPr>
        <p:sp>
          <p:nvSpPr>
            <p:cNvPr id="89" name="Freeform 47">
              <a:extLst>
                <a:ext uri="{FF2B5EF4-FFF2-40B4-BE49-F238E27FC236}">
                  <a16:creationId xmlns:a16="http://schemas.microsoft.com/office/drawing/2014/main" xmlns="" id="{D8D687AF-2505-47C6-9988-0A53061CC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1053"/>
              <a:ext cx="177" cy="631"/>
            </a:xfrm>
            <a:custGeom>
              <a:avLst/>
              <a:gdLst>
                <a:gd name="T0" fmla="*/ 440 w 2640"/>
                <a:gd name="T1" fmla="*/ 9248 h 9248"/>
                <a:gd name="T2" fmla="*/ 0 w 2640"/>
                <a:gd name="T3" fmla="*/ 8808 h 9248"/>
                <a:gd name="T4" fmla="*/ 0 w 2640"/>
                <a:gd name="T5" fmla="*/ 440 h 9248"/>
                <a:gd name="T6" fmla="*/ 440 w 2640"/>
                <a:gd name="T7" fmla="*/ 0 h 9248"/>
                <a:gd name="T8" fmla="*/ 2200 w 2640"/>
                <a:gd name="T9" fmla="*/ 0 h 9248"/>
                <a:gd name="T10" fmla="*/ 2640 w 2640"/>
                <a:gd name="T11" fmla="*/ 440 h 9248"/>
                <a:gd name="T12" fmla="*/ 2640 w 2640"/>
                <a:gd name="T13" fmla="*/ 8808 h 9248"/>
                <a:gd name="T14" fmla="*/ 2200 w 2640"/>
                <a:gd name="T15" fmla="*/ 9248 h 9248"/>
                <a:gd name="T16" fmla="*/ 440 w 2640"/>
                <a:gd name="T17" fmla="*/ 9248 h 9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0" h="9248">
                  <a:moveTo>
                    <a:pt x="440" y="9248"/>
                  </a:moveTo>
                  <a:cubicBezTo>
                    <a:pt x="197" y="9248"/>
                    <a:pt x="0" y="9051"/>
                    <a:pt x="0" y="8808"/>
                  </a:cubicBezTo>
                  <a:lnTo>
                    <a:pt x="0" y="440"/>
                  </a:lnTo>
                  <a:cubicBezTo>
                    <a:pt x="0" y="197"/>
                    <a:pt x="197" y="0"/>
                    <a:pt x="440" y="0"/>
                  </a:cubicBezTo>
                  <a:lnTo>
                    <a:pt x="2200" y="0"/>
                  </a:lnTo>
                  <a:cubicBezTo>
                    <a:pt x="2443" y="0"/>
                    <a:pt x="2640" y="197"/>
                    <a:pt x="2640" y="440"/>
                  </a:cubicBezTo>
                  <a:lnTo>
                    <a:pt x="2640" y="8808"/>
                  </a:lnTo>
                  <a:cubicBezTo>
                    <a:pt x="2640" y="9051"/>
                    <a:pt x="2443" y="9248"/>
                    <a:pt x="2200" y="9248"/>
                  </a:cubicBezTo>
                  <a:lnTo>
                    <a:pt x="440" y="9248"/>
                  </a:lnTo>
                  <a:close/>
                </a:path>
              </a:pathLst>
            </a:custGeom>
            <a:solidFill>
              <a:srgbClr val="FFFFFF"/>
            </a:solidFill>
            <a:ln w="1714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0" name="Rectangle 46">
              <a:extLst>
                <a:ext uri="{FF2B5EF4-FFF2-40B4-BE49-F238E27FC236}">
                  <a16:creationId xmlns:a16="http://schemas.microsoft.com/office/drawing/2014/main" xmlns="" id="{23C32ED8-4C37-4C5B-9A20-5161D16FD9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13" y="1348"/>
              <a:ext cx="82" cy="24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1" name="Rectangle 45">
              <a:extLst>
                <a:ext uri="{FF2B5EF4-FFF2-40B4-BE49-F238E27FC236}">
                  <a16:creationId xmlns:a16="http://schemas.microsoft.com/office/drawing/2014/main" xmlns="" id="{5BFC313B-11A5-408B-BC0C-9D23E8F74D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13" y="1348"/>
              <a:ext cx="82" cy="242"/>
            </a:xfrm>
            <a:prstGeom prst="rect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Rectangle 44">
              <a:extLst>
                <a:ext uri="{FF2B5EF4-FFF2-40B4-BE49-F238E27FC236}">
                  <a16:creationId xmlns:a16="http://schemas.microsoft.com/office/drawing/2014/main" xmlns="" id="{18E0FA3B-515B-4A1C-9768-99A52AF32F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8" y="1129"/>
              <a:ext cx="32" cy="23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3" name="Rectangle 43">
              <a:extLst>
                <a:ext uri="{FF2B5EF4-FFF2-40B4-BE49-F238E27FC236}">
                  <a16:creationId xmlns:a16="http://schemas.microsoft.com/office/drawing/2014/main" xmlns="" id="{81A8DF4F-BE44-4972-9CE6-E7CA4397B9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8" y="1129"/>
              <a:ext cx="32" cy="230"/>
            </a:xfrm>
            <a:prstGeom prst="rect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4" name="Group 42">
            <a:extLst>
              <a:ext uri="{FF2B5EF4-FFF2-40B4-BE49-F238E27FC236}">
                <a16:creationId xmlns:a16="http://schemas.microsoft.com/office/drawing/2014/main" xmlns="" id="{5B0744BC-8CF8-4AA0-9A0A-7523815C8516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5482903" y="4100573"/>
            <a:ext cx="131422" cy="410592"/>
            <a:chOff x="2065" y="1053"/>
            <a:chExt cx="177" cy="631"/>
          </a:xfrm>
        </p:grpSpPr>
        <p:sp>
          <p:nvSpPr>
            <p:cNvPr id="95" name="Freeform 47">
              <a:extLst>
                <a:ext uri="{FF2B5EF4-FFF2-40B4-BE49-F238E27FC236}">
                  <a16:creationId xmlns:a16="http://schemas.microsoft.com/office/drawing/2014/main" xmlns="" id="{2B241216-8368-4941-91AE-B28B155EB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1053"/>
              <a:ext cx="177" cy="631"/>
            </a:xfrm>
            <a:custGeom>
              <a:avLst/>
              <a:gdLst>
                <a:gd name="T0" fmla="*/ 440 w 2640"/>
                <a:gd name="T1" fmla="*/ 9248 h 9248"/>
                <a:gd name="T2" fmla="*/ 0 w 2640"/>
                <a:gd name="T3" fmla="*/ 8808 h 9248"/>
                <a:gd name="T4" fmla="*/ 0 w 2640"/>
                <a:gd name="T5" fmla="*/ 440 h 9248"/>
                <a:gd name="T6" fmla="*/ 440 w 2640"/>
                <a:gd name="T7" fmla="*/ 0 h 9248"/>
                <a:gd name="T8" fmla="*/ 2200 w 2640"/>
                <a:gd name="T9" fmla="*/ 0 h 9248"/>
                <a:gd name="T10" fmla="*/ 2640 w 2640"/>
                <a:gd name="T11" fmla="*/ 440 h 9248"/>
                <a:gd name="T12" fmla="*/ 2640 w 2640"/>
                <a:gd name="T13" fmla="*/ 8808 h 9248"/>
                <a:gd name="T14" fmla="*/ 2200 w 2640"/>
                <a:gd name="T15" fmla="*/ 9248 h 9248"/>
                <a:gd name="T16" fmla="*/ 440 w 2640"/>
                <a:gd name="T17" fmla="*/ 9248 h 9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0" h="9248">
                  <a:moveTo>
                    <a:pt x="440" y="9248"/>
                  </a:moveTo>
                  <a:cubicBezTo>
                    <a:pt x="197" y="9248"/>
                    <a:pt x="0" y="9051"/>
                    <a:pt x="0" y="8808"/>
                  </a:cubicBezTo>
                  <a:lnTo>
                    <a:pt x="0" y="440"/>
                  </a:lnTo>
                  <a:cubicBezTo>
                    <a:pt x="0" y="197"/>
                    <a:pt x="197" y="0"/>
                    <a:pt x="440" y="0"/>
                  </a:cubicBezTo>
                  <a:lnTo>
                    <a:pt x="2200" y="0"/>
                  </a:lnTo>
                  <a:cubicBezTo>
                    <a:pt x="2443" y="0"/>
                    <a:pt x="2640" y="197"/>
                    <a:pt x="2640" y="440"/>
                  </a:cubicBezTo>
                  <a:lnTo>
                    <a:pt x="2640" y="8808"/>
                  </a:lnTo>
                  <a:cubicBezTo>
                    <a:pt x="2640" y="9051"/>
                    <a:pt x="2443" y="9248"/>
                    <a:pt x="2200" y="9248"/>
                  </a:cubicBezTo>
                  <a:lnTo>
                    <a:pt x="440" y="9248"/>
                  </a:lnTo>
                  <a:close/>
                </a:path>
              </a:pathLst>
            </a:custGeom>
            <a:solidFill>
              <a:srgbClr val="FFFFFF"/>
            </a:solidFill>
            <a:ln w="1714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6" name="Rectangle 46">
              <a:extLst>
                <a:ext uri="{FF2B5EF4-FFF2-40B4-BE49-F238E27FC236}">
                  <a16:creationId xmlns:a16="http://schemas.microsoft.com/office/drawing/2014/main" xmlns="" id="{DB5F7097-3059-4A7E-9033-99FBFA5B39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13" y="1348"/>
              <a:ext cx="82" cy="24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xmlns="" id="{95BB123B-AD19-4B25-9484-D75C13550B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13" y="1348"/>
              <a:ext cx="82" cy="242"/>
            </a:xfrm>
            <a:prstGeom prst="rect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8" name="Rectangle 44">
              <a:extLst>
                <a:ext uri="{FF2B5EF4-FFF2-40B4-BE49-F238E27FC236}">
                  <a16:creationId xmlns:a16="http://schemas.microsoft.com/office/drawing/2014/main" xmlns="" id="{0DFF3559-4B4F-4BEA-BF37-E86E41241F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8" y="1129"/>
              <a:ext cx="32" cy="23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9" name="Rectangle 43">
              <a:extLst>
                <a:ext uri="{FF2B5EF4-FFF2-40B4-BE49-F238E27FC236}">
                  <a16:creationId xmlns:a16="http://schemas.microsoft.com/office/drawing/2014/main" xmlns="" id="{76F34936-61B8-4A7B-A63F-0997872F7F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8" y="1129"/>
              <a:ext cx="32" cy="230"/>
            </a:xfrm>
            <a:prstGeom prst="rect">
              <a:avLst/>
            </a:prstGeom>
            <a:noFill/>
            <a:ln w="1143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0" name="Grafik 5">
            <a:extLst>
              <a:ext uri="{FF2B5EF4-FFF2-40B4-BE49-F238E27FC236}">
                <a16:creationId xmlns:a16="http://schemas.microsoft.com/office/drawing/2014/main" xmlns="" id="{4F342E5C-FC8E-4934-B5F9-C7FA4DB4BEB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71" y="2920236"/>
            <a:ext cx="202675" cy="205292"/>
          </a:xfrm>
          <a:prstGeom prst="rect">
            <a:avLst/>
          </a:prstGeom>
        </p:spPr>
      </p:pic>
      <p:pic>
        <p:nvPicPr>
          <p:cNvPr id="101" name="Grafik 5">
            <a:extLst>
              <a:ext uri="{FF2B5EF4-FFF2-40B4-BE49-F238E27FC236}">
                <a16:creationId xmlns:a16="http://schemas.microsoft.com/office/drawing/2014/main" xmlns="" id="{039C736B-0381-492E-BB39-0B2A05B613A4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35" y="4295944"/>
            <a:ext cx="202675" cy="205292"/>
          </a:xfrm>
          <a:prstGeom prst="rect">
            <a:avLst/>
          </a:prstGeom>
        </p:spPr>
      </p:pic>
      <p:pic>
        <p:nvPicPr>
          <p:cNvPr id="102" name="Grafik 2">
            <a:extLst>
              <a:ext uri="{FF2B5EF4-FFF2-40B4-BE49-F238E27FC236}">
                <a16:creationId xmlns:a16="http://schemas.microsoft.com/office/drawing/2014/main" xmlns="" id="{FAFDE696-7D4C-4A9A-90E3-CFD43EBA3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9"/>
          <a:stretch/>
        </p:blipFill>
        <p:spPr>
          <a:xfrm rot="5400000">
            <a:off x="1729791" y="2647818"/>
            <a:ext cx="122922" cy="333416"/>
          </a:xfrm>
          <a:prstGeom prst="rect">
            <a:avLst/>
          </a:prstGeom>
        </p:spPr>
      </p:pic>
      <p:pic>
        <p:nvPicPr>
          <p:cNvPr id="103" name="Grafik 2">
            <a:extLst>
              <a:ext uri="{FF2B5EF4-FFF2-40B4-BE49-F238E27FC236}">
                <a16:creationId xmlns:a16="http://schemas.microsoft.com/office/drawing/2014/main" xmlns="" id="{522BD3BD-14FB-4D8A-A261-8799518A00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9"/>
          <a:stretch/>
        </p:blipFill>
        <p:spPr>
          <a:xfrm rot="5400000">
            <a:off x="1754787" y="4440393"/>
            <a:ext cx="122922" cy="333416"/>
          </a:xfrm>
          <a:prstGeom prst="rect">
            <a:avLst/>
          </a:prstGeom>
        </p:spPr>
      </p:pic>
      <p:grpSp>
        <p:nvGrpSpPr>
          <p:cNvPr id="105" name="Gruppieren 104"/>
          <p:cNvGrpSpPr/>
          <p:nvPr userDrawn="1"/>
        </p:nvGrpSpPr>
        <p:grpSpPr>
          <a:xfrm>
            <a:off x="779565" y="4943489"/>
            <a:ext cx="5584503" cy="1850400"/>
            <a:chOff x="648931" y="4859510"/>
            <a:chExt cx="6206651" cy="2054363"/>
          </a:xfrm>
        </p:grpSpPr>
        <p:grpSp>
          <p:nvGrpSpPr>
            <p:cNvPr id="106" name="그룹 364">
              <a:extLst>
                <a:ext uri="{FF2B5EF4-FFF2-40B4-BE49-F238E27FC236}">
                  <a16:creationId xmlns:a16="http://schemas.microsoft.com/office/drawing/2014/main" xmlns="" id="{2DCC02FB-0200-4786-93BE-7A1BE5FB9BA7}"/>
                </a:ext>
              </a:extLst>
            </p:cNvPr>
            <p:cNvGrpSpPr/>
            <p:nvPr/>
          </p:nvGrpSpPr>
          <p:grpSpPr>
            <a:xfrm>
              <a:off x="2304330" y="6325399"/>
              <a:ext cx="2506186" cy="308843"/>
              <a:chOff x="2449110" y="6264439"/>
              <a:chExt cx="2506186" cy="308843"/>
            </a:xfrm>
            <a:solidFill>
              <a:srgbClr val="FFA500"/>
            </a:solidFill>
          </p:grpSpPr>
          <p:sp>
            <p:nvSpPr>
              <p:cNvPr id="143" name="모서리가 둥근 직사각형 136">
                <a:extLst>
                  <a:ext uri="{FF2B5EF4-FFF2-40B4-BE49-F238E27FC236}">
                    <a16:creationId xmlns:a16="http://schemas.microsoft.com/office/drawing/2014/main" xmlns="" id="{2DDDBAD7-6FB4-4610-9121-CAFF0130E351}"/>
                  </a:ext>
                </a:extLst>
              </p:cNvPr>
              <p:cNvSpPr/>
              <p:nvPr/>
            </p:nvSpPr>
            <p:spPr>
              <a:xfrm>
                <a:off x="2449110" y="6276631"/>
                <a:ext cx="2504826" cy="295637"/>
              </a:xfrm>
              <a:prstGeom prst="roundRect">
                <a:avLst>
                  <a:gd name="adj" fmla="val 1296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/>
              </a:p>
            </p:txBody>
          </p:sp>
          <p:grpSp>
            <p:nvGrpSpPr>
              <p:cNvPr id="144" name="그룹 366">
                <a:extLst>
                  <a:ext uri="{FF2B5EF4-FFF2-40B4-BE49-F238E27FC236}">
                    <a16:creationId xmlns:a16="http://schemas.microsoft.com/office/drawing/2014/main" xmlns="" id="{E37E8602-A007-4065-BC6E-5144C82C6560}"/>
                  </a:ext>
                </a:extLst>
              </p:cNvPr>
              <p:cNvGrpSpPr/>
              <p:nvPr/>
            </p:nvGrpSpPr>
            <p:grpSpPr>
              <a:xfrm>
                <a:off x="4828345" y="6264439"/>
                <a:ext cx="126951" cy="119867"/>
                <a:chOff x="-1600374" y="4814672"/>
                <a:chExt cx="462879" cy="456202"/>
              </a:xfrm>
              <a:grpFill/>
            </p:grpSpPr>
            <p:sp>
              <p:nvSpPr>
                <p:cNvPr id="148" name="직사각형 370">
                  <a:extLst>
                    <a:ext uri="{FF2B5EF4-FFF2-40B4-BE49-F238E27FC236}">
                      <a16:creationId xmlns:a16="http://schemas.microsoft.com/office/drawing/2014/main" xmlns="" id="{F5C5902A-CD5B-499F-A402-31FD6E8C9131}"/>
                    </a:ext>
                  </a:extLst>
                </p:cNvPr>
                <p:cNvSpPr/>
                <p:nvPr/>
              </p:nvSpPr>
              <p:spPr>
                <a:xfrm>
                  <a:off x="-1600374" y="4814672"/>
                  <a:ext cx="462879" cy="456202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/>
                </a:p>
              </p:txBody>
            </p:sp>
            <p:sp>
              <p:nvSpPr>
                <p:cNvPr id="149" name="타원 371">
                  <a:extLst>
                    <a:ext uri="{FF2B5EF4-FFF2-40B4-BE49-F238E27FC236}">
                      <a16:creationId xmlns:a16="http://schemas.microsoft.com/office/drawing/2014/main" xmlns="" id="{8D1879CD-1CC3-4994-967B-E03C214E6E91}"/>
                    </a:ext>
                  </a:extLst>
                </p:cNvPr>
                <p:cNvSpPr/>
                <p:nvPr/>
              </p:nvSpPr>
              <p:spPr>
                <a:xfrm>
                  <a:off x="-1466034" y="4935800"/>
                  <a:ext cx="195399" cy="19552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/>
                </a:p>
              </p:txBody>
            </p:sp>
          </p:grpSp>
          <p:grpSp>
            <p:nvGrpSpPr>
              <p:cNvPr id="145" name="그룹 367">
                <a:extLst>
                  <a:ext uri="{FF2B5EF4-FFF2-40B4-BE49-F238E27FC236}">
                    <a16:creationId xmlns:a16="http://schemas.microsoft.com/office/drawing/2014/main" xmlns="" id="{A7F9DB74-056D-4CC2-8057-AC51B401C7A9}"/>
                  </a:ext>
                </a:extLst>
              </p:cNvPr>
              <p:cNvGrpSpPr/>
              <p:nvPr/>
            </p:nvGrpSpPr>
            <p:grpSpPr>
              <a:xfrm>
                <a:off x="4822249" y="6453415"/>
                <a:ext cx="126951" cy="119867"/>
                <a:chOff x="-1600374" y="4814672"/>
                <a:chExt cx="462879" cy="456202"/>
              </a:xfrm>
              <a:grpFill/>
            </p:grpSpPr>
            <p:sp>
              <p:nvSpPr>
                <p:cNvPr id="146" name="직사각형 368">
                  <a:extLst>
                    <a:ext uri="{FF2B5EF4-FFF2-40B4-BE49-F238E27FC236}">
                      <a16:creationId xmlns:a16="http://schemas.microsoft.com/office/drawing/2014/main" xmlns="" id="{758AF8B4-3829-4F2F-9F0F-8FE411335D2E}"/>
                    </a:ext>
                  </a:extLst>
                </p:cNvPr>
                <p:cNvSpPr/>
                <p:nvPr/>
              </p:nvSpPr>
              <p:spPr>
                <a:xfrm>
                  <a:off x="-1600374" y="4814672"/>
                  <a:ext cx="462879" cy="456202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/>
                </a:p>
              </p:txBody>
            </p:sp>
            <p:sp>
              <p:nvSpPr>
                <p:cNvPr id="147" name="타원 369">
                  <a:extLst>
                    <a:ext uri="{FF2B5EF4-FFF2-40B4-BE49-F238E27FC236}">
                      <a16:creationId xmlns:a16="http://schemas.microsoft.com/office/drawing/2014/main" xmlns="" id="{E25432DD-AD45-494E-8A4C-039167C59BB5}"/>
                    </a:ext>
                  </a:extLst>
                </p:cNvPr>
                <p:cNvSpPr/>
                <p:nvPr/>
              </p:nvSpPr>
              <p:spPr>
                <a:xfrm>
                  <a:off x="-1466034" y="4935800"/>
                  <a:ext cx="195399" cy="195520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/>
                </a:p>
              </p:txBody>
            </p:sp>
          </p:grpSp>
        </p:grpSp>
        <p:pic>
          <p:nvPicPr>
            <p:cNvPr id="107" name="그림 4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2984994" y="5056921"/>
              <a:ext cx="2304000" cy="1345611"/>
            </a:xfrm>
            <a:prstGeom prst="rect">
              <a:avLst/>
            </a:prstGeom>
          </p:spPr>
        </p:pic>
        <p:pic>
          <p:nvPicPr>
            <p:cNvPr id="108" name="그림 10"/>
            <p:cNvPicPr>
              <a:picLocks noChangeAspect="1"/>
            </p:cNvPicPr>
            <p:nvPr/>
          </p:nvPicPr>
          <p:blipFill>
            <a:blip r:embed="rId3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8931" y="4859510"/>
              <a:ext cx="5973585" cy="2054363"/>
            </a:xfrm>
            <a:prstGeom prst="rect">
              <a:avLst/>
            </a:prstGeom>
          </p:spPr>
        </p:pic>
        <p:sp>
          <p:nvSpPr>
            <p:cNvPr id="109" name="타원 190">
              <a:extLst>
                <a:ext uri="{FF2B5EF4-FFF2-40B4-BE49-F238E27FC236}">
                  <a16:creationId xmlns:a16="http://schemas.microsoft.com/office/drawing/2014/main" xmlns="" id="{F9C84955-27B6-43FC-AF22-5CF1487CEBFC}"/>
                </a:ext>
              </a:extLst>
            </p:cNvPr>
            <p:cNvSpPr/>
            <p:nvPr/>
          </p:nvSpPr>
          <p:spPr>
            <a:xfrm>
              <a:off x="5574265" y="5397261"/>
              <a:ext cx="241506" cy="255589"/>
            </a:xfrm>
            <a:prstGeom prst="ellipse">
              <a:avLst/>
            </a:prstGeom>
            <a:noFill/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sp>
          <p:nvSpPr>
            <p:cNvPr id="110" name="자유형 186">
              <a:extLst>
                <a:ext uri="{FF2B5EF4-FFF2-40B4-BE49-F238E27FC236}">
                  <a16:creationId xmlns:a16="http://schemas.microsoft.com/office/drawing/2014/main" xmlns="" id="{CF7CFBB4-205A-4E89-95EB-CD82CC395B14}"/>
                </a:ext>
              </a:extLst>
            </p:cNvPr>
            <p:cNvSpPr/>
            <p:nvPr/>
          </p:nvSpPr>
          <p:spPr>
            <a:xfrm>
              <a:off x="4799076" y="5774817"/>
              <a:ext cx="390144" cy="438912"/>
            </a:xfrm>
            <a:custGeom>
              <a:avLst/>
              <a:gdLst>
                <a:gd name="connsiteX0" fmla="*/ 0 w 390144"/>
                <a:gd name="connsiteY0" fmla="*/ 438912 h 438912"/>
                <a:gd name="connsiteX1" fmla="*/ 73152 w 390144"/>
                <a:gd name="connsiteY1" fmla="*/ 353568 h 438912"/>
                <a:gd name="connsiteX2" fmla="*/ 48768 w 390144"/>
                <a:gd name="connsiteY2" fmla="*/ 316992 h 438912"/>
                <a:gd name="connsiteX3" fmla="*/ 85344 w 390144"/>
                <a:gd name="connsiteY3" fmla="*/ 329184 h 438912"/>
                <a:gd name="connsiteX4" fmla="*/ 146304 w 390144"/>
                <a:gd name="connsiteY4" fmla="*/ 316992 h 438912"/>
                <a:gd name="connsiteX5" fmla="*/ 207264 w 390144"/>
                <a:gd name="connsiteY5" fmla="*/ 256032 h 438912"/>
                <a:gd name="connsiteX6" fmla="*/ 243840 w 390144"/>
                <a:gd name="connsiteY6" fmla="*/ 243840 h 438912"/>
                <a:gd name="connsiteX7" fmla="*/ 316992 w 390144"/>
                <a:gd name="connsiteY7" fmla="*/ 170688 h 438912"/>
                <a:gd name="connsiteX8" fmla="*/ 390144 w 390144"/>
                <a:gd name="connsiteY8" fmla="*/ 134112 h 438912"/>
                <a:gd name="connsiteX9" fmla="*/ 353568 w 390144"/>
                <a:gd name="connsiteY9" fmla="*/ 121920 h 438912"/>
                <a:gd name="connsiteX10" fmla="*/ 353568 w 390144"/>
                <a:gd name="connsiteY10" fmla="*/ 12192 h 438912"/>
                <a:gd name="connsiteX11" fmla="*/ 390144 w 390144"/>
                <a:gd name="connsiteY11" fmla="*/ 0 h 438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144" h="438912">
                  <a:moveTo>
                    <a:pt x="0" y="438912"/>
                  </a:moveTo>
                  <a:cubicBezTo>
                    <a:pt x="16268" y="425897"/>
                    <a:pt x="79759" y="393209"/>
                    <a:pt x="73152" y="353568"/>
                  </a:cubicBezTo>
                  <a:cubicBezTo>
                    <a:pt x="70743" y="339114"/>
                    <a:pt x="42215" y="330098"/>
                    <a:pt x="48768" y="316992"/>
                  </a:cubicBezTo>
                  <a:cubicBezTo>
                    <a:pt x="54515" y="305497"/>
                    <a:pt x="73152" y="325120"/>
                    <a:pt x="85344" y="329184"/>
                  </a:cubicBezTo>
                  <a:cubicBezTo>
                    <a:pt x="105664" y="325120"/>
                    <a:pt x="126901" y="324268"/>
                    <a:pt x="146304" y="316992"/>
                  </a:cubicBezTo>
                  <a:cubicBezTo>
                    <a:pt x="215153" y="291174"/>
                    <a:pt x="154671" y="298106"/>
                    <a:pt x="207264" y="256032"/>
                  </a:cubicBezTo>
                  <a:cubicBezTo>
                    <a:pt x="217299" y="248004"/>
                    <a:pt x="231648" y="247904"/>
                    <a:pt x="243840" y="243840"/>
                  </a:cubicBezTo>
                  <a:cubicBezTo>
                    <a:pt x="268224" y="219456"/>
                    <a:pt x="284277" y="181593"/>
                    <a:pt x="316992" y="170688"/>
                  </a:cubicBezTo>
                  <a:cubicBezTo>
                    <a:pt x="367469" y="153862"/>
                    <a:pt x="342875" y="165625"/>
                    <a:pt x="390144" y="134112"/>
                  </a:cubicBezTo>
                  <a:cubicBezTo>
                    <a:pt x="377952" y="130048"/>
                    <a:pt x="362655" y="131007"/>
                    <a:pt x="353568" y="121920"/>
                  </a:cubicBezTo>
                  <a:cubicBezTo>
                    <a:pt x="330500" y="98852"/>
                    <a:pt x="345148" y="26928"/>
                    <a:pt x="353568" y="12192"/>
                  </a:cubicBezTo>
                  <a:cubicBezTo>
                    <a:pt x="359944" y="1034"/>
                    <a:pt x="390144" y="0"/>
                    <a:pt x="390144" y="0"/>
                  </a:cubicBezTo>
                </a:path>
              </a:pathLst>
            </a:custGeom>
            <a:noFill/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sp>
          <p:nvSpPr>
            <p:cNvPr id="111" name="자유형 14">
              <a:extLst>
                <a:ext uri="{FF2B5EF4-FFF2-40B4-BE49-F238E27FC236}">
                  <a16:creationId xmlns:a16="http://schemas.microsoft.com/office/drawing/2014/main" xmlns="" id="{E1EFED31-B4CB-481B-AF9B-ADE0EB763FAC}"/>
                </a:ext>
              </a:extLst>
            </p:cNvPr>
            <p:cNvSpPr/>
            <p:nvPr/>
          </p:nvSpPr>
          <p:spPr>
            <a:xfrm>
              <a:off x="2236913" y="5494197"/>
              <a:ext cx="212651" cy="1063256"/>
            </a:xfrm>
            <a:custGeom>
              <a:avLst/>
              <a:gdLst>
                <a:gd name="connsiteX0" fmla="*/ 0 w 212651"/>
                <a:gd name="connsiteY0" fmla="*/ 0 h 1063256"/>
                <a:gd name="connsiteX1" fmla="*/ 31898 w 212651"/>
                <a:gd name="connsiteY1" fmla="*/ 1031358 h 1063256"/>
                <a:gd name="connsiteX2" fmla="*/ 212651 w 212651"/>
                <a:gd name="connsiteY2" fmla="*/ 1063256 h 1063256"/>
                <a:gd name="connsiteX3" fmla="*/ 180754 w 212651"/>
                <a:gd name="connsiteY3" fmla="*/ 10633 h 1063256"/>
                <a:gd name="connsiteX4" fmla="*/ 0 w 212651"/>
                <a:gd name="connsiteY4" fmla="*/ 0 h 1063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651" h="1063256">
                  <a:moveTo>
                    <a:pt x="0" y="0"/>
                  </a:moveTo>
                  <a:lnTo>
                    <a:pt x="31898" y="1031358"/>
                  </a:lnTo>
                  <a:lnTo>
                    <a:pt x="212651" y="1063256"/>
                  </a:lnTo>
                  <a:lnTo>
                    <a:pt x="180754" y="10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자유형 17">
              <a:extLst>
                <a:ext uri="{FF2B5EF4-FFF2-40B4-BE49-F238E27FC236}">
                  <a16:creationId xmlns:a16="http://schemas.microsoft.com/office/drawing/2014/main" xmlns="" id="{EAA45C9F-4C35-42F7-94AB-7651815D2678}"/>
                </a:ext>
              </a:extLst>
            </p:cNvPr>
            <p:cNvSpPr/>
            <p:nvPr/>
          </p:nvSpPr>
          <p:spPr>
            <a:xfrm>
              <a:off x="2236913" y="4920039"/>
              <a:ext cx="2041451" cy="595423"/>
            </a:xfrm>
            <a:custGeom>
              <a:avLst/>
              <a:gdLst>
                <a:gd name="connsiteX0" fmla="*/ 0 w 2041451"/>
                <a:gd name="connsiteY0" fmla="*/ 552893 h 595423"/>
                <a:gd name="connsiteX1" fmla="*/ 31898 w 2041451"/>
                <a:gd name="connsiteY1" fmla="*/ 510363 h 595423"/>
                <a:gd name="connsiteX2" fmla="*/ 1084521 w 2041451"/>
                <a:gd name="connsiteY2" fmla="*/ 42530 h 595423"/>
                <a:gd name="connsiteX3" fmla="*/ 2041451 w 2041451"/>
                <a:gd name="connsiteY3" fmla="*/ 0 h 595423"/>
                <a:gd name="connsiteX4" fmla="*/ 2041451 w 2041451"/>
                <a:gd name="connsiteY4" fmla="*/ 116958 h 595423"/>
                <a:gd name="connsiteX5" fmla="*/ 1148316 w 2041451"/>
                <a:gd name="connsiteY5" fmla="*/ 116958 h 595423"/>
                <a:gd name="connsiteX6" fmla="*/ 180754 w 2041451"/>
                <a:gd name="connsiteY6" fmla="*/ 595423 h 595423"/>
                <a:gd name="connsiteX7" fmla="*/ 0 w 2041451"/>
                <a:gd name="connsiteY7" fmla="*/ 552893 h 59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1451" h="595423">
                  <a:moveTo>
                    <a:pt x="0" y="552893"/>
                  </a:moveTo>
                  <a:lnTo>
                    <a:pt x="31898" y="510363"/>
                  </a:lnTo>
                  <a:lnTo>
                    <a:pt x="1084521" y="42530"/>
                  </a:lnTo>
                  <a:lnTo>
                    <a:pt x="2041451" y="0"/>
                  </a:lnTo>
                  <a:lnTo>
                    <a:pt x="2041451" y="116958"/>
                  </a:lnTo>
                  <a:lnTo>
                    <a:pt x="1148316" y="116958"/>
                  </a:lnTo>
                  <a:lnTo>
                    <a:pt x="180754" y="595423"/>
                  </a:lnTo>
                  <a:lnTo>
                    <a:pt x="0" y="552893"/>
                  </a:lnTo>
                  <a:close/>
                </a:path>
              </a:pathLst>
            </a:custGeom>
            <a:solidFill>
              <a:srgbClr val="00808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자유형 18">
              <a:extLst>
                <a:ext uri="{FF2B5EF4-FFF2-40B4-BE49-F238E27FC236}">
                  <a16:creationId xmlns:a16="http://schemas.microsoft.com/office/drawing/2014/main" xmlns="" id="{FCDD04BC-F53A-4A85-93B9-7A33F9452462}"/>
                </a:ext>
              </a:extLst>
            </p:cNvPr>
            <p:cNvSpPr/>
            <p:nvPr/>
          </p:nvSpPr>
          <p:spPr>
            <a:xfrm>
              <a:off x="3693573" y="4983834"/>
              <a:ext cx="329610" cy="1382233"/>
            </a:xfrm>
            <a:custGeom>
              <a:avLst/>
              <a:gdLst>
                <a:gd name="connsiteX0" fmla="*/ 170121 w 329610"/>
                <a:gd name="connsiteY0" fmla="*/ 0 h 1382233"/>
                <a:gd name="connsiteX1" fmla="*/ 21266 w 329610"/>
                <a:gd name="connsiteY1" fmla="*/ 723014 h 1382233"/>
                <a:gd name="connsiteX2" fmla="*/ 0 w 329610"/>
                <a:gd name="connsiteY2" fmla="*/ 1382233 h 1382233"/>
                <a:gd name="connsiteX3" fmla="*/ 191387 w 329610"/>
                <a:gd name="connsiteY3" fmla="*/ 1382233 h 1382233"/>
                <a:gd name="connsiteX4" fmla="*/ 202019 w 329610"/>
                <a:gd name="connsiteY4" fmla="*/ 744279 h 1382233"/>
                <a:gd name="connsiteX5" fmla="*/ 329610 w 329610"/>
                <a:gd name="connsiteY5" fmla="*/ 63796 h 1382233"/>
                <a:gd name="connsiteX6" fmla="*/ 191387 w 329610"/>
                <a:gd name="connsiteY6" fmla="*/ 53163 h 138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610" h="1382233">
                  <a:moveTo>
                    <a:pt x="170121" y="0"/>
                  </a:moveTo>
                  <a:lnTo>
                    <a:pt x="21266" y="723014"/>
                  </a:lnTo>
                  <a:lnTo>
                    <a:pt x="0" y="1382233"/>
                  </a:lnTo>
                  <a:lnTo>
                    <a:pt x="191387" y="1382233"/>
                  </a:lnTo>
                  <a:lnTo>
                    <a:pt x="202019" y="744279"/>
                  </a:lnTo>
                  <a:lnTo>
                    <a:pt x="329610" y="63796"/>
                  </a:lnTo>
                  <a:lnTo>
                    <a:pt x="191387" y="53163"/>
                  </a:lnTo>
                </a:path>
              </a:pathLst>
            </a:custGeom>
            <a:solidFill>
              <a:srgbClr val="00808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자유형 19">
              <a:extLst>
                <a:ext uri="{FF2B5EF4-FFF2-40B4-BE49-F238E27FC236}">
                  <a16:creationId xmlns:a16="http://schemas.microsoft.com/office/drawing/2014/main" xmlns="" id="{EE2D90AF-D91E-434D-86C0-1C49FEA15401}"/>
                </a:ext>
              </a:extLst>
            </p:cNvPr>
            <p:cNvSpPr/>
            <p:nvPr/>
          </p:nvSpPr>
          <p:spPr>
            <a:xfrm>
              <a:off x="2258178" y="6100253"/>
              <a:ext cx="3370521" cy="457200"/>
            </a:xfrm>
            <a:custGeom>
              <a:avLst/>
              <a:gdLst>
                <a:gd name="connsiteX0" fmla="*/ 0 w 3370521"/>
                <a:gd name="connsiteY0" fmla="*/ 287079 h 457200"/>
                <a:gd name="connsiteX1" fmla="*/ 31898 w 3370521"/>
                <a:gd name="connsiteY1" fmla="*/ 457200 h 457200"/>
                <a:gd name="connsiteX2" fmla="*/ 2328530 w 3370521"/>
                <a:gd name="connsiteY2" fmla="*/ 404037 h 457200"/>
                <a:gd name="connsiteX3" fmla="*/ 2690037 w 3370521"/>
                <a:gd name="connsiteY3" fmla="*/ 116958 h 457200"/>
                <a:gd name="connsiteX4" fmla="*/ 3370521 w 3370521"/>
                <a:gd name="connsiteY4" fmla="*/ 127591 h 457200"/>
                <a:gd name="connsiteX5" fmla="*/ 3359889 w 3370521"/>
                <a:gd name="connsiteY5" fmla="*/ 0 h 457200"/>
                <a:gd name="connsiteX6" fmla="*/ 2604977 w 3370521"/>
                <a:gd name="connsiteY6" fmla="*/ 0 h 457200"/>
                <a:gd name="connsiteX7" fmla="*/ 2286000 w 3370521"/>
                <a:gd name="connsiteY7" fmla="*/ 297712 h 457200"/>
                <a:gd name="connsiteX8" fmla="*/ 0 w 3370521"/>
                <a:gd name="connsiteY8" fmla="*/ 287079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0521" h="457200">
                  <a:moveTo>
                    <a:pt x="0" y="287079"/>
                  </a:moveTo>
                  <a:lnTo>
                    <a:pt x="31898" y="457200"/>
                  </a:lnTo>
                  <a:lnTo>
                    <a:pt x="2328530" y="404037"/>
                  </a:lnTo>
                  <a:lnTo>
                    <a:pt x="2690037" y="116958"/>
                  </a:lnTo>
                  <a:lnTo>
                    <a:pt x="3370521" y="127591"/>
                  </a:lnTo>
                  <a:lnTo>
                    <a:pt x="3359889" y="0"/>
                  </a:lnTo>
                  <a:lnTo>
                    <a:pt x="2604977" y="0"/>
                  </a:lnTo>
                  <a:lnTo>
                    <a:pt x="2286000" y="297712"/>
                  </a:lnTo>
                  <a:lnTo>
                    <a:pt x="0" y="287079"/>
                  </a:lnTo>
                  <a:close/>
                </a:path>
              </a:pathLst>
            </a:custGeom>
            <a:solidFill>
              <a:srgbClr val="00808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ko-KR" altLang="en-US">
                <a:solidFill>
                  <a:prstClr val="black"/>
                </a:solidFill>
              </a:endParaRPr>
            </a:p>
          </p:txBody>
        </p:sp>
        <p:pic>
          <p:nvPicPr>
            <p:cNvPr id="115" name="Picture 170">
              <a:extLst>
                <a:ext uri="{FF2B5EF4-FFF2-40B4-BE49-F238E27FC236}">
                  <a16:creationId xmlns:a16="http://schemas.microsoft.com/office/drawing/2014/main" xmlns="" id="{7B9723B1-DABD-471C-B327-76F9D831B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243" y="6068447"/>
              <a:ext cx="360000" cy="386731"/>
            </a:xfrm>
            <a:prstGeom prst="rect">
              <a:avLst/>
            </a:prstGeom>
            <a:noFill/>
          </p:spPr>
        </p:pic>
        <p:grpSp>
          <p:nvGrpSpPr>
            <p:cNvPr id="116" name="그룹 137">
              <a:extLst>
                <a:ext uri="{FF2B5EF4-FFF2-40B4-BE49-F238E27FC236}">
                  <a16:creationId xmlns:a16="http://schemas.microsoft.com/office/drawing/2014/main" xmlns="" id="{EBA9B98C-51CE-41AE-8AE7-4112F0DA8C1C}"/>
                </a:ext>
              </a:extLst>
            </p:cNvPr>
            <p:cNvGrpSpPr/>
            <p:nvPr/>
          </p:nvGrpSpPr>
          <p:grpSpPr>
            <a:xfrm>
              <a:off x="1900030" y="5695852"/>
              <a:ext cx="311002" cy="216139"/>
              <a:chOff x="2098470" y="5368192"/>
              <a:chExt cx="311002" cy="216139"/>
            </a:xfrm>
          </p:grpSpPr>
          <p:sp>
            <p:nvSpPr>
              <p:cNvPr id="135" name="Rectangle 57">
                <a:extLst>
                  <a:ext uri="{FF2B5EF4-FFF2-40B4-BE49-F238E27FC236}">
                    <a16:creationId xmlns:a16="http://schemas.microsoft.com/office/drawing/2014/main" xmlns="" id="{455BEDC0-754F-4170-AD71-BCAA69692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145901" y="5320761"/>
                <a:ext cx="216139" cy="311002"/>
              </a:xfrm>
              <a:prstGeom prst="rect">
                <a:avLst/>
              </a:prstGeom>
              <a:solidFill>
                <a:srgbClr val="FF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136" name="Rectangle 56">
                <a:extLst>
                  <a:ext uri="{FF2B5EF4-FFF2-40B4-BE49-F238E27FC236}">
                    <a16:creationId xmlns:a16="http://schemas.microsoft.com/office/drawing/2014/main" xmlns="" id="{F88ED9CB-41CD-4ABB-890F-416DD5AF6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145901" y="5320761"/>
                <a:ext cx="216139" cy="311002"/>
              </a:xfrm>
              <a:prstGeom prst="rect">
                <a:avLst/>
              </a:prstGeom>
              <a:noFill/>
              <a:ln w="1397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137" name="Oval 55">
                <a:extLst>
                  <a:ext uri="{FF2B5EF4-FFF2-40B4-BE49-F238E27FC236}">
                    <a16:creationId xmlns:a16="http://schemas.microsoft.com/office/drawing/2014/main" xmlns="" id="{5759CDD3-BE5A-4CD4-AD5E-B37EBDB34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121193" y="5492168"/>
                <a:ext cx="63709" cy="63988"/>
              </a:xfrm>
              <a:prstGeom prst="ellipse">
                <a:avLst/>
              </a:prstGeom>
              <a:solidFill>
                <a:srgbClr val="FFA5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138" name="Oval 54">
                <a:extLst>
                  <a:ext uri="{FF2B5EF4-FFF2-40B4-BE49-F238E27FC236}">
                    <a16:creationId xmlns:a16="http://schemas.microsoft.com/office/drawing/2014/main" xmlns="" id="{BF545363-6043-4D0C-82C3-F30C8EA5A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121193" y="5492168"/>
                <a:ext cx="63709" cy="6398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139" name="Freeform 53">
                <a:extLst>
                  <a:ext uri="{FF2B5EF4-FFF2-40B4-BE49-F238E27FC236}">
                    <a16:creationId xmlns:a16="http://schemas.microsoft.com/office/drawing/2014/main" xmlns="" id="{8BFF2B5F-1C41-466E-9517-5D7376EFA7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203419" y="5374860"/>
                <a:ext cx="138272" cy="196670"/>
              </a:xfrm>
              <a:custGeom>
                <a:avLst/>
                <a:gdLst>
                  <a:gd name="T0" fmla="*/ 3271 w 5367"/>
                  <a:gd name="T1" fmla="*/ 675 h 7626"/>
                  <a:gd name="T2" fmla="*/ 4692 w 5367"/>
                  <a:gd name="T3" fmla="*/ 285 h 7626"/>
                  <a:gd name="T4" fmla="*/ 4692 w 5367"/>
                  <a:gd name="T5" fmla="*/ 285 h 7626"/>
                  <a:gd name="T6" fmla="*/ 5082 w 5367"/>
                  <a:gd name="T7" fmla="*/ 1706 h 7626"/>
                  <a:gd name="T8" fmla="*/ 2096 w 5367"/>
                  <a:gd name="T9" fmla="*/ 6951 h 7626"/>
                  <a:gd name="T10" fmla="*/ 675 w 5367"/>
                  <a:gd name="T11" fmla="*/ 7341 h 7626"/>
                  <a:gd name="T12" fmla="*/ 675 w 5367"/>
                  <a:gd name="T13" fmla="*/ 7341 h 7626"/>
                  <a:gd name="T14" fmla="*/ 285 w 5367"/>
                  <a:gd name="T15" fmla="*/ 5920 h 7626"/>
                  <a:gd name="T16" fmla="*/ 3271 w 5367"/>
                  <a:gd name="T17" fmla="*/ 675 h 7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67" h="7626">
                    <a:moveTo>
                      <a:pt x="3271" y="675"/>
                    </a:moveTo>
                    <a:cubicBezTo>
                      <a:pt x="3556" y="175"/>
                      <a:pt x="4192" y="0"/>
                      <a:pt x="4692" y="285"/>
                    </a:cubicBezTo>
                    <a:lnTo>
                      <a:pt x="4692" y="285"/>
                    </a:lnTo>
                    <a:cubicBezTo>
                      <a:pt x="5193" y="570"/>
                      <a:pt x="5367" y="1206"/>
                      <a:pt x="5082" y="1706"/>
                    </a:cubicBezTo>
                    <a:lnTo>
                      <a:pt x="2096" y="6951"/>
                    </a:lnTo>
                    <a:cubicBezTo>
                      <a:pt x="1811" y="7451"/>
                      <a:pt x="1175" y="7626"/>
                      <a:pt x="675" y="7341"/>
                    </a:cubicBezTo>
                    <a:lnTo>
                      <a:pt x="675" y="7341"/>
                    </a:lnTo>
                    <a:cubicBezTo>
                      <a:pt x="174" y="7056"/>
                      <a:pt x="0" y="6420"/>
                      <a:pt x="285" y="5920"/>
                    </a:cubicBezTo>
                    <a:lnTo>
                      <a:pt x="3271" y="675"/>
                    </a:lnTo>
                    <a:close/>
                  </a:path>
                </a:pathLst>
              </a:custGeom>
              <a:solidFill>
                <a:srgbClr val="FFA5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140" name="Freeform 52">
                <a:extLst>
                  <a:ext uri="{FF2B5EF4-FFF2-40B4-BE49-F238E27FC236}">
                    <a16:creationId xmlns:a16="http://schemas.microsoft.com/office/drawing/2014/main" xmlns="" id="{10A1094F-16FE-4070-AD2E-50164405862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203419" y="5374860"/>
                <a:ext cx="138272" cy="196670"/>
              </a:xfrm>
              <a:custGeom>
                <a:avLst/>
                <a:gdLst>
                  <a:gd name="T0" fmla="*/ 3271 w 5367"/>
                  <a:gd name="T1" fmla="*/ 675 h 7626"/>
                  <a:gd name="T2" fmla="*/ 4692 w 5367"/>
                  <a:gd name="T3" fmla="*/ 285 h 7626"/>
                  <a:gd name="T4" fmla="*/ 4692 w 5367"/>
                  <a:gd name="T5" fmla="*/ 285 h 7626"/>
                  <a:gd name="T6" fmla="*/ 5082 w 5367"/>
                  <a:gd name="T7" fmla="*/ 1706 h 7626"/>
                  <a:gd name="T8" fmla="*/ 2096 w 5367"/>
                  <a:gd name="T9" fmla="*/ 6951 h 7626"/>
                  <a:gd name="T10" fmla="*/ 675 w 5367"/>
                  <a:gd name="T11" fmla="*/ 7341 h 7626"/>
                  <a:gd name="T12" fmla="*/ 675 w 5367"/>
                  <a:gd name="T13" fmla="*/ 7341 h 7626"/>
                  <a:gd name="T14" fmla="*/ 285 w 5367"/>
                  <a:gd name="T15" fmla="*/ 5920 h 7626"/>
                  <a:gd name="T16" fmla="*/ 3271 w 5367"/>
                  <a:gd name="T17" fmla="*/ 675 h 7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67" h="7626">
                    <a:moveTo>
                      <a:pt x="3271" y="675"/>
                    </a:moveTo>
                    <a:cubicBezTo>
                      <a:pt x="3556" y="175"/>
                      <a:pt x="4192" y="0"/>
                      <a:pt x="4692" y="285"/>
                    </a:cubicBezTo>
                    <a:lnTo>
                      <a:pt x="4692" y="285"/>
                    </a:lnTo>
                    <a:cubicBezTo>
                      <a:pt x="5193" y="570"/>
                      <a:pt x="5367" y="1206"/>
                      <a:pt x="5082" y="1706"/>
                    </a:cubicBezTo>
                    <a:lnTo>
                      <a:pt x="2096" y="6951"/>
                    </a:lnTo>
                    <a:cubicBezTo>
                      <a:pt x="1811" y="7451"/>
                      <a:pt x="1175" y="7626"/>
                      <a:pt x="675" y="7341"/>
                    </a:cubicBezTo>
                    <a:lnTo>
                      <a:pt x="675" y="7341"/>
                    </a:lnTo>
                    <a:cubicBezTo>
                      <a:pt x="174" y="7056"/>
                      <a:pt x="0" y="6420"/>
                      <a:pt x="285" y="5920"/>
                    </a:cubicBezTo>
                    <a:lnTo>
                      <a:pt x="3271" y="675"/>
                    </a:lnTo>
                    <a:close/>
                  </a:path>
                </a:pathLst>
              </a:custGeom>
              <a:noFill/>
              <a:ln w="889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141" name="Oval 51">
                <a:extLst>
                  <a:ext uri="{FF2B5EF4-FFF2-40B4-BE49-F238E27FC236}">
                    <a16:creationId xmlns:a16="http://schemas.microsoft.com/office/drawing/2014/main" xmlns="" id="{90A51D6D-4D6C-4B1B-9FC2-DF3CC4A1E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31037" y="5492638"/>
                <a:ext cx="63709" cy="63047"/>
              </a:xfrm>
              <a:prstGeom prst="ellipse">
                <a:avLst/>
              </a:prstGeom>
              <a:solidFill>
                <a:srgbClr val="FFA5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  <p:sp>
            <p:nvSpPr>
              <p:cNvPr id="142" name="Oval 50">
                <a:extLst>
                  <a:ext uri="{FF2B5EF4-FFF2-40B4-BE49-F238E27FC236}">
                    <a16:creationId xmlns:a16="http://schemas.microsoft.com/office/drawing/2014/main" xmlns="" id="{CFB5E6DE-BCB6-41DD-96B9-3858EA4FA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331037" y="5492638"/>
                <a:ext cx="63709" cy="63047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/>
              </a:p>
            </p:txBody>
          </p:sp>
        </p:grpSp>
        <p:pic>
          <p:nvPicPr>
            <p:cNvPr id="117" name="그림 181">
              <a:extLst>
                <a:ext uri="{FF2B5EF4-FFF2-40B4-BE49-F238E27FC236}">
                  <a16:creationId xmlns:a16="http://schemas.microsoft.com/office/drawing/2014/main" xmlns="" id="{FB70FCF8-7340-4B37-B76E-957222A41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558982" y="5615003"/>
              <a:ext cx="340493" cy="448946"/>
            </a:xfrm>
            <a:prstGeom prst="rect">
              <a:avLst/>
            </a:prstGeom>
          </p:spPr>
        </p:pic>
        <p:sp>
          <p:nvSpPr>
            <p:cNvPr id="118" name="자유형 178">
              <a:extLst>
                <a:ext uri="{FF2B5EF4-FFF2-40B4-BE49-F238E27FC236}">
                  <a16:creationId xmlns:a16="http://schemas.microsoft.com/office/drawing/2014/main" xmlns="" id="{C155B264-9EEB-4BB2-8454-6364112060EC}"/>
                </a:ext>
              </a:extLst>
            </p:cNvPr>
            <p:cNvSpPr/>
            <p:nvPr/>
          </p:nvSpPr>
          <p:spPr>
            <a:xfrm>
              <a:off x="1853184" y="5960364"/>
              <a:ext cx="426720" cy="426720"/>
            </a:xfrm>
            <a:custGeom>
              <a:avLst/>
              <a:gdLst>
                <a:gd name="connsiteX0" fmla="*/ 0 w 426720"/>
                <a:gd name="connsiteY0" fmla="*/ 0 h 426720"/>
                <a:gd name="connsiteX1" fmla="*/ 60960 w 426720"/>
                <a:gd name="connsiteY1" fmla="*/ 24384 h 426720"/>
                <a:gd name="connsiteX2" fmla="*/ 134112 w 426720"/>
                <a:gd name="connsiteY2" fmla="*/ 73152 h 426720"/>
                <a:gd name="connsiteX3" fmla="*/ 207264 w 426720"/>
                <a:gd name="connsiteY3" fmla="*/ 109728 h 426720"/>
                <a:gd name="connsiteX4" fmla="*/ 256032 w 426720"/>
                <a:gd name="connsiteY4" fmla="*/ 219456 h 426720"/>
                <a:gd name="connsiteX5" fmla="*/ 268224 w 426720"/>
                <a:gd name="connsiteY5" fmla="*/ 256032 h 426720"/>
                <a:gd name="connsiteX6" fmla="*/ 304800 w 426720"/>
                <a:gd name="connsiteY6" fmla="*/ 280416 h 426720"/>
                <a:gd name="connsiteX7" fmla="*/ 353568 w 426720"/>
                <a:gd name="connsiteY7" fmla="*/ 316992 h 426720"/>
                <a:gd name="connsiteX8" fmla="*/ 390144 w 426720"/>
                <a:gd name="connsiteY8" fmla="*/ 329184 h 426720"/>
                <a:gd name="connsiteX9" fmla="*/ 426720 w 426720"/>
                <a:gd name="connsiteY9" fmla="*/ 353568 h 426720"/>
                <a:gd name="connsiteX10" fmla="*/ 341376 w 426720"/>
                <a:gd name="connsiteY10" fmla="*/ 42672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720" h="426720">
                  <a:moveTo>
                    <a:pt x="0" y="0"/>
                  </a:moveTo>
                  <a:cubicBezTo>
                    <a:pt x="20320" y="8128"/>
                    <a:pt x="41747" y="13904"/>
                    <a:pt x="60960" y="24384"/>
                  </a:cubicBezTo>
                  <a:cubicBezTo>
                    <a:pt x="86688" y="38417"/>
                    <a:pt x="106310" y="63885"/>
                    <a:pt x="134112" y="73152"/>
                  </a:cubicBezTo>
                  <a:cubicBezTo>
                    <a:pt x="184589" y="89978"/>
                    <a:pt x="159995" y="78215"/>
                    <a:pt x="207264" y="109728"/>
                  </a:cubicBezTo>
                  <a:cubicBezTo>
                    <a:pt x="245905" y="167690"/>
                    <a:pt x="227014" y="132403"/>
                    <a:pt x="256032" y="219456"/>
                  </a:cubicBezTo>
                  <a:cubicBezTo>
                    <a:pt x="260096" y="231648"/>
                    <a:pt x="257531" y="248903"/>
                    <a:pt x="268224" y="256032"/>
                  </a:cubicBezTo>
                  <a:cubicBezTo>
                    <a:pt x="280416" y="264160"/>
                    <a:pt x="292876" y="271899"/>
                    <a:pt x="304800" y="280416"/>
                  </a:cubicBezTo>
                  <a:cubicBezTo>
                    <a:pt x="321335" y="292227"/>
                    <a:pt x="335925" y="306910"/>
                    <a:pt x="353568" y="316992"/>
                  </a:cubicBezTo>
                  <a:cubicBezTo>
                    <a:pt x="364726" y="323368"/>
                    <a:pt x="378649" y="323437"/>
                    <a:pt x="390144" y="329184"/>
                  </a:cubicBezTo>
                  <a:cubicBezTo>
                    <a:pt x="403250" y="335737"/>
                    <a:pt x="414528" y="345440"/>
                    <a:pt x="426720" y="353568"/>
                  </a:cubicBezTo>
                  <a:cubicBezTo>
                    <a:pt x="346007" y="407377"/>
                    <a:pt x="366674" y="376124"/>
                    <a:pt x="341376" y="426720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pic>
          <p:nvPicPr>
            <p:cNvPr id="119" name="그림 188">
              <a:extLst>
                <a:ext uri="{FF2B5EF4-FFF2-40B4-BE49-F238E27FC236}">
                  <a16:creationId xmlns:a16="http://schemas.microsoft.com/office/drawing/2014/main" xmlns="" id="{CCAC8F29-43FF-4822-8A0F-BDC338D03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218106" y="5423360"/>
              <a:ext cx="340493" cy="448946"/>
            </a:xfrm>
            <a:prstGeom prst="rect">
              <a:avLst/>
            </a:prstGeom>
            <a:solidFill>
              <a:srgbClr val="FFA500"/>
            </a:solidFill>
          </p:spPr>
        </p:pic>
        <p:sp>
          <p:nvSpPr>
            <p:cNvPr id="120" name="자유형 181">
              <a:extLst>
                <a:ext uri="{FF2B5EF4-FFF2-40B4-BE49-F238E27FC236}">
                  <a16:creationId xmlns:a16="http://schemas.microsoft.com/office/drawing/2014/main" xmlns="" id="{43D63215-7C80-4979-80B0-33A073F4D7BD}"/>
                </a:ext>
              </a:extLst>
            </p:cNvPr>
            <p:cNvSpPr/>
            <p:nvPr/>
          </p:nvSpPr>
          <p:spPr>
            <a:xfrm>
              <a:off x="4738116" y="5384673"/>
              <a:ext cx="1121664" cy="694944"/>
            </a:xfrm>
            <a:custGeom>
              <a:avLst/>
              <a:gdLst>
                <a:gd name="connsiteX0" fmla="*/ 0 w 1121664"/>
                <a:gd name="connsiteY0" fmla="*/ 694944 h 694944"/>
                <a:gd name="connsiteX1" fmla="*/ 60960 w 1121664"/>
                <a:gd name="connsiteY1" fmla="*/ 682752 h 694944"/>
                <a:gd name="connsiteX2" fmla="*/ 134112 w 1121664"/>
                <a:gd name="connsiteY2" fmla="*/ 621792 h 694944"/>
                <a:gd name="connsiteX3" fmla="*/ 207264 w 1121664"/>
                <a:gd name="connsiteY3" fmla="*/ 573024 h 694944"/>
                <a:gd name="connsiteX4" fmla="*/ 231648 w 1121664"/>
                <a:gd name="connsiteY4" fmla="*/ 536448 h 694944"/>
                <a:gd name="connsiteX5" fmla="*/ 268224 w 1121664"/>
                <a:gd name="connsiteY5" fmla="*/ 512064 h 694944"/>
                <a:gd name="connsiteX6" fmla="*/ 280416 w 1121664"/>
                <a:gd name="connsiteY6" fmla="*/ 451104 h 694944"/>
                <a:gd name="connsiteX7" fmla="*/ 304800 w 1121664"/>
                <a:gd name="connsiteY7" fmla="*/ 414528 h 694944"/>
                <a:gd name="connsiteX8" fmla="*/ 329184 w 1121664"/>
                <a:gd name="connsiteY8" fmla="*/ 365760 h 694944"/>
                <a:gd name="connsiteX9" fmla="*/ 353568 w 1121664"/>
                <a:gd name="connsiteY9" fmla="*/ 329184 h 694944"/>
                <a:gd name="connsiteX10" fmla="*/ 377952 w 1121664"/>
                <a:gd name="connsiteY10" fmla="*/ 280416 h 694944"/>
                <a:gd name="connsiteX11" fmla="*/ 414528 w 1121664"/>
                <a:gd name="connsiteY11" fmla="*/ 207264 h 694944"/>
                <a:gd name="connsiteX12" fmla="*/ 426720 w 1121664"/>
                <a:gd name="connsiteY12" fmla="*/ 73152 h 694944"/>
                <a:gd name="connsiteX13" fmla="*/ 499872 w 1121664"/>
                <a:gd name="connsiteY13" fmla="*/ 48768 h 694944"/>
                <a:gd name="connsiteX14" fmla="*/ 573024 w 1121664"/>
                <a:gd name="connsiteY14" fmla="*/ 24384 h 694944"/>
                <a:gd name="connsiteX15" fmla="*/ 609600 w 1121664"/>
                <a:gd name="connsiteY15" fmla="*/ 12192 h 694944"/>
                <a:gd name="connsiteX16" fmla="*/ 646176 w 1121664"/>
                <a:gd name="connsiteY16" fmla="*/ 0 h 694944"/>
                <a:gd name="connsiteX17" fmla="*/ 999744 w 1121664"/>
                <a:gd name="connsiteY17" fmla="*/ 24384 h 694944"/>
                <a:gd name="connsiteX18" fmla="*/ 1048512 w 1121664"/>
                <a:gd name="connsiteY18" fmla="*/ 36576 h 694944"/>
                <a:gd name="connsiteX19" fmla="*/ 1072896 w 1121664"/>
                <a:gd name="connsiteY19" fmla="*/ 73152 h 694944"/>
                <a:gd name="connsiteX20" fmla="*/ 1097280 w 1121664"/>
                <a:gd name="connsiteY20" fmla="*/ 158496 h 694944"/>
                <a:gd name="connsiteX21" fmla="*/ 1121664 w 1121664"/>
                <a:gd name="connsiteY21" fmla="*/ 231648 h 69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21664" h="694944">
                  <a:moveTo>
                    <a:pt x="0" y="694944"/>
                  </a:moveTo>
                  <a:cubicBezTo>
                    <a:pt x="20320" y="690880"/>
                    <a:pt x="41557" y="690028"/>
                    <a:pt x="60960" y="682752"/>
                  </a:cubicBezTo>
                  <a:cubicBezTo>
                    <a:pt x="97015" y="669231"/>
                    <a:pt x="104669" y="644692"/>
                    <a:pt x="134112" y="621792"/>
                  </a:cubicBezTo>
                  <a:cubicBezTo>
                    <a:pt x="157245" y="603800"/>
                    <a:pt x="207264" y="573024"/>
                    <a:pt x="207264" y="573024"/>
                  </a:cubicBezTo>
                  <a:cubicBezTo>
                    <a:pt x="215392" y="560832"/>
                    <a:pt x="221287" y="546809"/>
                    <a:pt x="231648" y="536448"/>
                  </a:cubicBezTo>
                  <a:cubicBezTo>
                    <a:pt x="242009" y="526087"/>
                    <a:pt x="260954" y="524786"/>
                    <a:pt x="268224" y="512064"/>
                  </a:cubicBezTo>
                  <a:cubicBezTo>
                    <a:pt x="278505" y="494072"/>
                    <a:pt x="273140" y="470507"/>
                    <a:pt x="280416" y="451104"/>
                  </a:cubicBezTo>
                  <a:cubicBezTo>
                    <a:pt x="285561" y="437384"/>
                    <a:pt x="297530" y="427250"/>
                    <a:pt x="304800" y="414528"/>
                  </a:cubicBezTo>
                  <a:cubicBezTo>
                    <a:pt x="313817" y="398748"/>
                    <a:pt x="320167" y="381540"/>
                    <a:pt x="329184" y="365760"/>
                  </a:cubicBezTo>
                  <a:cubicBezTo>
                    <a:pt x="336454" y="353038"/>
                    <a:pt x="346298" y="341906"/>
                    <a:pt x="353568" y="329184"/>
                  </a:cubicBezTo>
                  <a:cubicBezTo>
                    <a:pt x="362585" y="313404"/>
                    <a:pt x="368935" y="296196"/>
                    <a:pt x="377952" y="280416"/>
                  </a:cubicBezTo>
                  <a:cubicBezTo>
                    <a:pt x="415767" y="214239"/>
                    <a:pt x="392175" y="274324"/>
                    <a:pt x="414528" y="207264"/>
                  </a:cubicBezTo>
                  <a:cubicBezTo>
                    <a:pt x="418592" y="162560"/>
                    <a:pt x="405438" y="112675"/>
                    <a:pt x="426720" y="73152"/>
                  </a:cubicBezTo>
                  <a:cubicBezTo>
                    <a:pt x="438906" y="50521"/>
                    <a:pt x="475488" y="56896"/>
                    <a:pt x="499872" y="48768"/>
                  </a:cubicBezTo>
                  <a:lnTo>
                    <a:pt x="573024" y="24384"/>
                  </a:lnTo>
                  <a:lnTo>
                    <a:pt x="609600" y="12192"/>
                  </a:lnTo>
                  <a:lnTo>
                    <a:pt x="646176" y="0"/>
                  </a:lnTo>
                  <a:cubicBezTo>
                    <a:pt x="764032" y="8128"/>
                    <a:pt x="882093" y="13688"/>
                    <a:pt x="999744" y="24384"/>
                  </a:cubicBezTo>
                  <a:cubicBezTo>
                    <a:pt x="1016431" y="25901"/>
                    <a:pt x="1034570" y="27281"/>
                    <a:pt x="1048512" y="36576"/>
                  </a:cubicBezTo>
                  <a:cubicBezTo>
                    <a:pt x="1060704" y="44704"/>
                    <a:pt x="1066343" y="60046"/>
                    <a:pt x="1072896" y="73152"/>
                  </a:cubicBezTo>
                  <a:cubicBezTo>
                    <a:pt x="1083139" y="93639"/>
                    <a:pt x="1091420" y="138964"/>
                    <a:pt x="1097280" y="158496"/>
                  </a:cubicBezTo>
                  <a:cubicBezTo>
                    <a:pt x="1104666" y="183115"/>
                    <a:pt x="1121664" y="231648"/>
                    <a:pt x="1121664" y="231648"/>
                  </a:cubicBezTo>
                </a:path>
              </a:pathLst>
            </a:custGeom>
            <a:noFill/>
            <a:ln>
              <a:solidFill>
                <a:srgbClr val="FFA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pic>
          <p:nvPicPr>
            <p:cNvPr id="121" name="Grafik 1">
              <a:extLst>
                <a:ext uri="{FF2B5EF4-FFF2-40B4-BE49-F238E27FC236}">
                  <a16:creationId xmlns:a16="http://schemas.microsoft.com/office/drawing/2014/main" xmlns="" id="{29A4F1DF-D7ED-4973-8AEB-0D452E021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32329">
              <a:off x="2771144" y="5290133"/>
              <a:ext cx="229787" cy="484974"/>
            </a:xfrm>
            <a:prstGeom prst="rect">
              <a:avLst/>
            </a:prstGeom>
          </p:spPr>
        </p:pic>
        <p:pic>
          <p:nvPicPr>
            <p:cNvPr id="122" name="Grafik 1">
              <a:extLst>
                <a:ext uri="{FF2B5EF4-FFF2-40B4-BE49-F238E27FC236}">
                  <a16:creationId xmlns:a16="http://schemas.microsoft.com/office/drawing/2014/main" xmlns="" id="{4171E879-5216-42DA-AB9C-060FBE67D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020972">
              <a:off x="3720317" y="5584286"/>
              <a:ext cx="119847" cy="381282"/>
            </a:xfrm>
            <a:prstGeom prst="rect">
              <a:avLst/>
            </a:prstGeom>
          </p:spPr>
        </p:pic>
        <p:pic>
          <p:nvPicPr>
            <p:cNvPr id="123" name="Grafik 5">
              <a:extLst>
                <a:ext uri="{FF2B5EF4-FFF2-40B4-BE49-F238E27FC236}">
                  <a16:creationId xmlns:a16="http://schemas.microsoft.com/office/drawing/2014/main" xmlns="" id="{1C99B646-1A97-4CE6-B0AF-7ABDAB22C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012" y="5336287"/>
              <a:ext cx="194996" cy="216524"/>
            </a:xfrm>
            <a:prstGeom prst="rect">
              <a:avLst/>
            </a:prstGeom>
          </p:spPr>
        </p:pic>
        <p:pic>
          <p:nvPicPr>
            <p:cNvPr id="124" name="Grafik 5">
              <a:extLst>
                <a:ext uri="{FF2B5EF4-FFF2-40B4-BE49-F238E27FC236}">
                  <a16:creationId xmlns:a16="http://schemas.microsoft.com/office/drawing/2014/main" xmlns="" id="{FB363303-DA25-419A-BACF-58844A9E7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762" y="6211433"/>
              <a:ext cx="218417" cy="242533"/>
            </a:xfrm>
            <a:prstGeom prst="rect">
              <a:avLst/>
            </a:prstGeom>
          </p:spPr>
        </p:pic>
        <p:sp>
          <p:nvSpPr>
            <p:cNvPr id="125" name="자유형: 도형 247">
              <a:extLst>
                <a:ext uri="{FF2B5EF4-FFF2-40B4-BE49-F238E27FC236}">
                  <a16:creationId xmlns:a16="http://schemas.microsoft.com/office/drawing/2014/main" xmlns="" id="{E18F0C78-4C88-4674-89F6-A5528A5933E5}"/>
                </a:ext>
              </a:extLst>
            </p:cNvPr>
            <p:cNvSpPr/>
            <p:nvPr/>
          </p:nvSpPr>
          <p:spPr>
            <a:xfrm>
              <a:off x="2868498" y="4890229"/>
              <a:ext cx="2388268" cy="351089"/>
            </a:xfrm>
            <a:custGeom>
              <a:avLst/>
              <a:gdLst>
                <a:gd name="connsiteX0" fmla="*/ 19050 w 1962150"/>
                <a:gd name="connsiteY0" fmla="*/ 276225 h 276225"/>
                <a:gd name="connsiteX1" fmla="*/ 381000 w 1962150"/>
                <a:gd name="connsiteY1" fmla="*/ 109537 h 276225"/>
                <a:gd name="connsiteX2" fmla="*/ 852488 w 1962150"/>
                <a:gd name="connsiteY2" fmla="*/ 57150 h 276225"/>
                <a:gd name="connsiteX3" fmla="*/ 1519238 w 1962150"/>
                <a:gd name="connsiteY3" fmla="*/ 57150 h 276225"/>
                <a:gd name="connsiteX4" fmla="*/ 1952625 w 1962150"/>
                <a:gd name="connsiteY4" fmla="*/ 128587 h 276225"/>
                <a:gd name="connsiteX5" fmla="*/ 1962150 w 1962150"/>
                <a:gd name="connsiteY5" fmla="*/ 66675 h 276225"/>
                <a:gd name="connsiteX6" fmla="*/ 1438275 w 1962150"/>
                <a:gd name="connsiteY6" fmla="*/ 0 h 276225"/>
                <a:gd name="connsiteX7" fmla="*/ 809625 w 1962150"/>
                <a:gd name="connsiteY7" fmla="*/ 4762 h 276225"/>
                <a:gd name="connsiteX8" fmla="*/ 319088 w 1962150"/>
                <a:gd name="connsiteY8" fmla="*/ 76200 h 276225"/>
                <a:gd name="connsiteX9" fmla="*/ 0 w 1962150"/>
                <a:gd name="connsiteY9" fmla="*/ 214312 h 276225"/>
                <a:gd name="connsiteX10" fmla="*/ 19050 w 1962150"/>
                <a:gd name="connsiteY10" fmla="*/ 276225 h 276225"/>
                <a:gd name="connsiteX0" fmla="*/ 19050 w 1962150"/>
                <a:gd name="connsiteY0" fmla="*/ 276225 h 276225"/>
                <a:gd name="connsiteX1" fmla="*/ 381000 w 1962150"/>
                <a:gd name="connsiteY1" fmla="*/ 119062 h 276225"/>
                <a:gd name="connsiteX2" fmla="*/ 852488 w 1962150"/>
                <a:gd name="connsiteY2" fmla="*/ 57150 h 276225"/>
                <a:gd name="connsiteX3" fmla="*/ 1519238 w 1962150"/>
                <a:gd name="connsiteY3" fmla="*/ 57150 h 276225"/>
                <a:gd name="connsiteX4" fmla="*/ 1952625 w 1962150"/>
                <a:gd name="connsiteY4" fmla="*/ 128587 h 276225"/>
                <a:gd name="connsiteX5" fmla="*/ 1962150 w 1962150"/>
                <a:gd name="connsiteY5" fmla="*/ 66675 h 276225"/>
                <a:gd name="connsiteX6" fmla="*/ 1438275 w 1962150"/>
                <a:gd name="connsiteY6" fmla="*/ 0 h 276225"/>
                <a:gd name="connsiteX7" fmla="*/ 809625 w 1962150"/>
                <a:gd name="connsiteY7" fmla="*/ 4762 h 276225"/>
                <a:gd name="connsiteX8" fmla="*/ 319088 w 1962150"/>
                <a:gd name="connsiteY8" fmla="*/ 76200 h 276225"/>
                <a:gd name="connsiteX9" fmla="*/ 0 w 1962150"/>
                <a:gd name="connsiteY9" fmla="*/ 214312 h 276225"/>
                <a:gd name="connsiteX10" fmla="*/ 19050 w 1962150"/>
                <a:gd name="connsiteY10" fmla="*/ 276225 h 276225"/>
                <a:gd name="connsiteX0" fmla="*/ 19050 w 1962150"/>
                <a:gd name="connsiteY0" fmla="*/ 261938 h 261938"/>
                <a:gd name="connsiteX1" fmla="*/ 381000 w 1962150"/>
                <a:gd name="connsiteY1" fmla="*/ 119062 h 261938"/>
                <a:gd name="connsiteX2" fmla="*/ 852488 w 1962150"/>
                <a:gd name="connsiteY2" fmla="*/ 57150 h 261938"/>
                <a:gd name="connsiteX3" fmla="*/ 1519238 w 1962150"/>
                <a:gd name="connsiteY3" fmla="*/ 57150 h 261938"/>
                <a:gd name="connsiteX4" fmla="*/ 1952625 w 1962150"/>
                <a:gd name="connsiteY4" fmla="*/ 128587 h 261938"/>
                <a:gd name="connsiteX5" fmla="*/ 1962150 w 1962150"/>
                <a:gd name="connsiteY5" fmla="*/ 66675 h 261938"/>
                <a:gd name="connsiteX6" fmla="*/ 1438275 w 1962150"/>
                <a:gd name="connsiteY6" fmla="*/ 0 h 261938"/>
                <a:gd name="connsiteX7" fmla="*/ 809625 w 1962150"/>
                <a:gd name="connsiteY7" fmla="*/ 4762 h 261938"/>
                <a:gd name="connsiteX8" fmla="*/ 319088 w 1962150"/>
                <a:gd name="connsiteY8" fmla="*/ 76200 h 261938"/>
                <a:gd name="connsiteX9" fmla="*/ 0 w 1962150"/>
                <a:gd name="connsiteY9" fmla="*/ 214312 h 261938"/>
                <a:gd name="connsiteX10" fmla="*/ 19050 w 1962150"/>
                <a:gd name="connsiteY10" fmla="*/ 261938 h 261938"/>
                <a:gd name="connsiteX0" fmla="*/ 19050 w 1962150"/>
                <a:gd name="connsiteY0" fmla="*/ 261938 h 261938"/>
                <a:gd name="connsiteX1" fmla="*/ 357188 w 1962150"/>
                <a:gd name="connsiteY1" fmla="*/ 114300 h 261938"/>
                <a:gd name="connsiteX2" fmla="*/ 852488 w 1962150"/>
                <a:gd name="connsiteY2" fmla="*/ 57150 h 261938"/>
                <a:gd name="connsiteX3" fmla="*/ 1519238 w 1962150"/>
                <a:gd name="connsiteY3" fmla="*/ 57150 h 261938"/>
                <a:gd name="connsiteX4" fmla="*/ 1952625 w 1962150"/>
                <a:gd name="connsiteY4" fmla="*/ 128587 h 261938"/>
                <a:gd name="connsiteX5" fmla="*/ 1962150 w 1962150"/>
                <a:gd name="connsiteY5" fmla="*/ 66675 h 261938"/>
                <a:gd name="connsiteX6" fmla="*/ 1438275 w 1962150"/>
                <a:gd name="connsiteY6" fmla="*/ 0 h 261938"/>
                <a:gd name="connsiteX7" fmla="*/ 809625 w 1962150"/>
                <a:gd name="connsiteY7" fmla="*/ 4762 h 261938"/>
                <a:gd name="connsiteX8" fmla="*/ 319088 w 1962150"/>
                <a:gd name="connsiteY8" fmla="*/ 76200 h 261938"/>
                <a:gd name="connsiteX9" fmla="*/ 0 w 1962150"/>
                <a:gd name="connsiteY9" fmla="*/ 214312 h 261938"/>
                <a:gd name="connsiteX10" fmla="*/ 19050 w 1962150"/>
                <a:gd name="connsiteY10" fmla="*/ 261938 h 261938"/>
                <a:gd name="connsiteX0" fmla="*/ 19050 w 1962150"/>
                <a:gd name="connsiteY0" fmla="*/ 261938 h 261938"/>
                <a:gd name="connsiteX1" fmla="*/ 357188 w 1962150"/>
                <a:gd name="connsiteY1" fmla="*/ 114300 h 261938"/>
                <a:gd name="connsiteX2" fmla="*/ 852488 w 1962150"/>
                <a:gd name="connsiteY2" fmla="*/ 57150 h 261938"/>
                <a:gd name="connsiteX3" fmla="*/ 1519238 w 1962150"/>
                <a:gd name="connsiteY3" fmla="*/ 57150 h 261938"/>
                <a:gd name="connsiteX4" fmla="*/ 1952625 w 1962150"/>
                <a:gd name="connsiteY4" fmla="*/ 128587 h 261938"/>
                <a:gd name="connsiteX5" fmla="*/ 1962150 w 1962150"/>
                <a:gd name="connsiteY5" fmla="*/ 66675 h 261938"/>
                <a:gd name="connsiteX6" fmla="*/ 1438275 w 1962150"/>
                <a:gd name="connsiteY6" fmla="*/ 0 h 261938"/>
                <a:gd name="connsiteX7" fmla="*/ 809625 w 1962150"/>
                <a:gd name="connsiteY7" fmla="*/ 19050 h 261938"/>
                <a:gd name="connsiteX8" fmla="*/ 319088 w 1962150"/>
                <a:gd name="connsiteY8" fmla="*/ 76200 h 261938"/>
                <a:gd name="connsiteX9" fmla="*/ 0 w 1962150"/>
                <a:gd name="connsiteY9" fmla="*/ 214312 h 261938"/>
                <a:gd name="connsiteX10" fmla="*/ 19050 w 1962150"/>
                <a:gd name="connsiteY10" fmla="*/ 261938 h 261938"/>
                <a:gd name="connsiteX0" fmla="*/ 19050 w 1962150"/>
                <a:gd name="connsiteY0" fmla="*/ 261938 h 261938"/>
                <a:gd name="connsiteX1" fmla="*/ 357188 w 1962150"/>
                <a:gd name="connsiteY1" fmla="*/ 114300 h 261938"/>
                <a:gd name="connsiteX2" fmla="*/ 852488 w 1962150"/>
                <a:gd name="connsiteY2" fmla="*/ 57150 h 261938"/>
                <a:gd name="connsiteX3" fmla="*/ 1519238 w 1962150"/>
                <a:gd name="connsiteY3" fmla="*/ 57150 h 261938"/>
                <a:gd name="connsiteX4" fmla="*/ 1952625 w 1962150"/>
                <a:gd name="connsiteY4" fmla="*/ 128587 h 261938"/>
                <a:gd name="connsiteX5" fmla="*/ 1962150 w 1962150"/>
                <a:gd name="connsiteY5" fmla="*/ 66675 h 261938"/>
                <a:gd name="connsiteX6" fmla="*/ 1438275 w 1962150"/>
                <a:gd name="connsiteY6" fmla="*/ 0 h 261938"/>
                <a:gd name="connsiteX7" fmla="*/ 809625 w 1962150"/>
                <a:gd name="connsiteY7" fmla="*/ 19050 h 261938"/>
                <a:gd name="connsiteX8" fmla="*/ 319088 w 1962150"/>
                <a:gd name="connsiteY8" fmla="*/ 76200 h 261938"/>
                <a:gd name="connsiteX9" fmla="*/ 0 w 1962150"/>
                <a:gd name="connsiteY9" fmla="*/ 214312 h 261938"/>
                <a:gd name="connsiteX10" fmla="*/ 19050 w 1962150"/>
                <a:gd name="connsiteY10" fmla="*/ 261938 h 261938"/>
                <a:gd name="connsiteX0" fmla="*/ 19050 w 1952625"/>
                <a:gd name="connsiteY0" fmla="*/ 261938 h 261938"/>
                <a:gd name="connsiteX1" fmla="*/ 357188 w 1952625"/>
                <a:gd name="connsiteY1" fmla="*/ 114300 h 261938"/>
                <a:gd name="connsiteX2" fmla="*/ 852488 w 1952625"/>
                <a:gd name="connsiteY2" fmla="*/ 57150 h 261938"/>
                <a:gd name="connsiteX3" fmla="*/ 1519238 w 1952625"/>
                <a:gd name="connsiteY3" fmla="*/ 57150 h 261938"/>
                <a:gd name="connsiteX4" fmla="*/ 1952625 w 1952625"/>
                <a:gd name="connsiteY4" fmla="*/ 128587 h 261938"/>
                <a:gd name="connsiteX5" fmla="*/ 1952625 w 1952625"/>
                <a:gd name="connsiteY5" fmla="*/ 85725 h 261938"/>
                <a:gd name="connsiteX6" fmla="*/ 1438275 w 1952625"/>
                <a:gd name="connsiteY6" fmla="*/ 0 h 261938"/>
                <a:gd name="connsiteX7" fmla="*/ 809625 w 1952625"/>
                <a:gd name="connsiteY7" fmla="*/ 19050 h 261938"/>
                <a:gd name="connsiteX8" fmla="*/ 319088 w 1952625"/>
                <a:gd name="connsiteY8" fmla="*/ 76200 h 261938"/>
                <a:gd name="connsiteX9" fmla="*/ 0 w 1952625"/>
                <a:gd name="connsiteY9" fmla="*/ 214312 h 261938"/>
                <a:gd name="connsiteX10" fmla="*/ 19050 w 1952625"/>
                <a:gd name="connsiteY10" fmla="*/ 261938 h 261938"/>
                <a:gd name="connsiteX0" fmla="*/ 19050 w 1952625"/>
                <a:gd name="connsiteY0" fmla="*/ 261938 h 261938"/>
                <a:gd name="connsiteX1" fmla="*/ 357188 w 1952625"/>
                <a:gd name="connsiteY1" fmla="*/ 114300 h 261938"/>
                <a:gd name="connsiteX2" fmla="*/ 852488 w 1952625"/>
                <a:gd name="connsiteY2" fmla="*/ 57150 h 261938"/>
                <a:gd name="connsiteX3" fmla="*/ 1447800 w 1952625"/>
                <a:gd name="connsiteY3" fmla="*/ 38100 h 261938"/>
                <a:gd name="connsiteX4" fmla="*/ 1952625 w 1952625"/>
                <a:gd name="connsiteY4" fmla="*/ 128587 h 261938"/>
                <a:gd name="connsiteX5" fmla="*/ 1952625 w 1952625"/>
                <a:gd name="connsiteY5" fmla="*/ 85725 h 261938"/>
                <a:gd name="connsiteX6" fmla="*/ 1438275 w 1952625"/>
                <a:gd name="connsiteY6" fmla="*/ 0 h 261938"/>
                <a:gd name="connsiteX7" fmla="*/ 809625 w 1952625"/>
                <a:gd name="connsiteY7" fmla="*/ 19050 h 261938"/>
                <a:gd name="connsiteX8" fmla="*/ 319088 w 1952625"/>
                <a:gd name="connsiteY8" fmla="*/ 76200 h 261938"/>
                <a:gd name="connsiteX9" fmla="*/ 0 w 1952625"/>
                <a:gd name="connsiteY9" fmla="*/ 214312 h 261938"/>
                <a:gd name="connsiteX10" fmla="*/ 19050 w 1952625"/>
                <a:gd name="connsiteY10" fmla="*/ 261938 h 2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2625" h="261938">
                  <a:moveTo>
                    <a:pt x="19050" y="261938"/>
                  </a:moveTo>
                  <a:lnTo>
                    <a:pt x="357188" y="114300"/>
                  </a:lnTo>
                  <a:lnTo>
                    <a:pt x="852488" y="57150"/>
                  </a:lnTo>
                  <a:lnTo>
                    <a:pt x="1447800" y="38100"/>
                  </a:lnTo>
                  <a:lnTo>
                    <a:pt x="1952625" y="128587"/>
                  </a:lnTo>
                  <a:lnTo>
                    <a:pt x="1952625" y="85725"/>
                  </a:lnTo>
                  <a:lnTo>
                    <a:pt x="1438275" y="0"/>
                  </a:lnTo>
                  <a:lnTo>
                    <a:pt x="809625" y="19050"/>
                  </a:lnTo>
                  <a:lnTo>
                    <a:pt x="319088" y="76200"/>
                  </a:lnTo>
                  <a:lnTo>
                    <a:pt x="0" y="214312"/>
                  </a:lnTo>
                  <a:lnTo>
                    <a:pt x="19050" y="261938"/>
                  </a:lnTo>
                  <a:close/>
                </a:path>
              </a:pathLst>
            </a:custGeom>
            <a:solidFill>
              <a:srgbClr val="6666FF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  <p:pic>
          <p:nvPicPr>
            <p:cNvPr id="126" name="Grafik 3">
              <a:extLst>
                <a:ext uri="{FF2B5EF4-FFF2-40B4-BE49-F238E27FC236}">
                  <a16:creationId xmlns:a16="http://schemas.microsoft.com/office/drawing/2014/main" xmlns="" id="{84CB8926-A2A8-49C3-8C21-C4054693F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112562" y="4757811"/>
              <a:ext cx="132532" cy="368714"/>
            </a:xfrm>
            <a:prstGeom prst="rect">
              <a:avLst/>
            </a:prstGeom>
          </p:spPr>
        </p:pic>
        <p:cxnSp>
          <p:nvCxnSpPr>
            <p:cNvPr id="127" name="Gerade Verbindung mit Pfeil 278">
              <a:extLst>
                <a:ext uri="{FF2B5EF4-FFF2-40B4-BE49-F238E27FC236}">
                  <a16:creationId xmlns:a16="http://schemas.microsoft.com/office/drawing/2014/main" xmlns="" id="{C7C000A8-3A08-4BE9-81AD-296061ED19E2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flipH="1">
              <a:off x="4809061" y="5248514"/>
              <a:ext cx="2046521" cy="13589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42">
              <a:extLst>
                <a:ext uri="{FF2B5EF4-FFF2-40B4-BE49-F238E27FC236}">
                  <a16:creationId xmlns:a16="http://schemas.microsoft.com/office/drawing/2014/main" xmlns="" id="{C79C7FF9-B73C-4F92-A6AE-B9BAD0DE9AD5}"/>
                </a:ext>
              </a:extLst>
            </p:cNvPr>
            <p:cNvGrpSpPr>
              <a:grpSpLocks/>
            </p:cNvGrpSpPr>
            <p:nvPr/>
          </p:nvGrpSpPr>
          <p:grpSpPr bwMode="auto">
            <a:xfrm rot="6727079">
              <a:off x="5798880" y="5026692"/>
              <a:ext cx="146084" cy="456234"/>
              <a:chOff x="2065" y="1053"/>
              <a:chExt cx="177" cy="631"/>
            </a:xfrm>
          </p:grpSpPr>
          <p:sp>
            <p:nvSpPr>
              <p:cNvPr id="130" name="Freeform 47">
                <a:extLst>
                  <a:ext uri="{FF2B5EF4-FFF2-40B4-BE49-F238E27FC236}">
                    <a16:creationId xmlns:a16="http://schemas.microsoft.com/office/drawing/2014/main" xmlns="" id="{6148C862-3FAA-463D-B31E-C28BE0852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1053"/>
                <a:ext cx="177" cy="631"/>
              </a:xfrm>
              <a:custGeom>
                <a:avLst/>
                <a:gdLst>
                  <a:gd name="T0" fmla="*/ 440 w 2640"/>
                  <a:gd name="T1" fmla="*/ 9248 h 9248"/>
                  <a:gd name="T2" fmla="*/ 0 w 2640"/>
                  <a:gd name="T3" fmla="*/ 8808 h 9248"/>
                  <a:gd name="T4" fmla="*/ 0 w 2640"/>
                  <a:gd name="T5" fmla="*/ 440 h 9248"/>
                  <a:gd name="T6" fmla="*/ 440 w 2640"/>
                  <a:gd name="T7" fmla="*/ 0 h 9248"/>
                  <a:gd name="T8" fmla="*/ 2200 w 2640"/>
                  <a:gd name="T9" fmla="*/ 0 h 9248"/>
                  <a:gd name="T10" fmla="*/ 2640 w 2640"/>
                  <a:gd name="T11" fmla="*/ 440 h 9248"/>
                  <a:gd name="T12" fmla="*/ 2640 w 2640"/>
                  <a:gd name="T13" fmla="*/ 8808 h 9248"/>
                  <a:gd name="T14" fmla="*/ 2200 w 2640"/>
                  <a:gd name="T15" fmla="*/ 9248 h 9248"/>
                  <a:gd name="T16" fmla="*/ 440 w 2640"/>
                  <a:gd name="T17" fmla="*/ 9248 h 9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40" h="9248">
                    <a:moveTo>
                      <a:pt x="440" y="9248"/>
                    </a:moveTo>
                    <a:cubicBezTo>
                      <a:pt x="197" y="9248"/>
                      <a:pt x="0" y="9051"/>
                      <a:pt x="0" y="8808"/>
                    </a:cubicBezTo>
                    <a:lnTo>
                      <a:pt x="0" y="440"/>
                    </a:lnTo>
                    <a:cubicBezTo>
                      <a:pt x="0" y="197"/>
                      <a:pt x="197" y="0"/>
                      <a:pt x="440" y="0"/>
                    </a:cubicBezTo>
                    <a:lnTo>
                      <a:pt x="2200" y="0"/>
                    </a:lnTo>
                    <a:cubicBezTo>
                      <a:pt x="2443" y="0"/>
                      <a:pt x="2640" y="197"/>
                      <a:pt x="2640" y="440"/>
                    </a:cubicBezTo>
                    <a:lnTo>
                      <a:pt x="2640" y="8808"/>
                    </a:lnTo>
                    <a:cubicBezTo>
                      <a:pt x="2640" y="9051"/>
                      <a:pt x="2443" y="9248"/>
                      <a:pt x="2200" y="9248"/>
                    </a:cubicBezTo>
                    <a:lnTo>
                      <a:pt x="440" y="9248"/>
                    </a:lnTo>
                    <a:close/>
                  </a:path>
                </a:pathLst>
              </a:custGeom>
              <a:solidFill>
                <a:srgbClr val="FFFFFF"/>
              </a:solidFill>
              <a:ln w="1714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Rectangle 46">
                <a:extLst>
                  <a:ext uri="{FF2B5EF4-FFF2-40B4-BE49-F238E27FC236}">
                    <a16:creationId xmlns:a16="http://schemas.microsoft.com/office/drawing/2014/main" xmlns="" id="{C8F7E4A9-4835-404F-8165-5A148152DF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113" y="1348"/>
                <a:ext cx="82" cy="24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Rectangle 45">
                <a:extLst>
                  <a:ext uri="{FF2B5EF4-FFF2-40B4-BE49-F238E27FC236}">
                    <a16:creationId xmlns:a16="http://schemas.microsoft.com/office/drawing/2014/main" xmlns="" id="{B4AF23B1-38E0-4EA3-8EEC-200E6A54D8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113" y="1348"/>
                <a:ext cx="82" cy="242"/>
              </a:xfrm>
              <a:prstGeom prst="rect">
                <a:avLst/>
              </a:prstGeom>
              <a:noFill/>
              <a:ln w="1143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Rectangle 44">
                <a:extLst>
                  <a:ext uri="{FF2B5EF4-FFF2-40B4-BE49-F238E27FC236}">
                    <a16:creationId xmlns:a16="http://schemas.microsoft.com/office/drawing/2014/main" xmlns="" id="{6E86FA8C-F016-43F7-AEA8-9792544F16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138" y="1129"/>
                <a:ext cx="32" cy="23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Rectangle 43">
                <a:extLst>
                  <a:ext uri="{FF2B5EF4-FFF2-40B4-BE49-F238E27FC236}">
                    <a16:creationId xmlns:a16="http://schemas.microsoft.com/office/drawing/2014/main" xmlns="" id="{704095D8-39C8-459A-ADF2-45DF442356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138" y="1129"/>
                <a:ext cx="32" cy="230"/>
              </a:xfrm>
              <a:prstGeom prst="rect">
                <a:avLst/>
              </a:prstGeom>
              <a:noFill/>
              <a:ln w="1143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29" name="Grafik 2">
              <a:extLst>
                <a:ext uri="{FF2B5EF4-FFF2-40B4-BE49-F238E27FC236}">
                  <a16:creationId xmlns:a16="http://schemas.microsoft.com/office/drawing/2014/main" xmlns="" id="{F5A20EE9-1849-435D-A2C6-CD5C0C021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99"/>
            <a:stretch/>
          </p:blipFill>
          <p:spPr>
            <a:xfrm rot="4881774">
              <a:off x="1630409" y="5435757"/>
              <a:ext cx="136635" cy="370479"/>
            </a:xfrm>
            <a:prstGeom prst="rect">
              <a:avLst/>
            </a:prstGeom>
          </p:spPr>
        </p:pic>
      </p:grpSp>
      <p:cxnSp>
        <p:nvCxnSpPr>
          <p:cNvPr id="150" name="Gerade Verbindung mit Pfeil 278">
            <a:extLst>
              <a:ext uri="{FF2B5EF4-FFF2-40B4-BE49-F238E27FC236}">
                <a16:creationId xmlns:a16="http://schemas.microsoft.com/office/drawing/2014/main" xmlns="" id="{8293B890-7C02-437D-B809-468A06E5B021}"/>
              </a:ext>
            </a:extLst>
          </p:cNvPr>
          <p:cNvCxnSpPr>
            <a:cxnSpLocks/>
            <a:stCxn id="34" idx="1"/>
          </p:cNvCxnSpPr>
          <p:nvPr userDrawn="1"/>
        </p:nvCxnSpPr>
        <p:spPr>
          <a:xfrm flipH="1" flipV="1">
            <a:off x="4478694" y="4478694"/>
            <a:ext cx="1471253" cy="6343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화살표 연결선 355">
            <a:extLst>
              <a:ext uri="{FF2B5EF4-FFF2-40B4-BE49-F238E27FC236}">
                <a16:creationId xmlns:a16="http://schemas.microsoft.com/office/drawing/2014/main" xmlns="" id="{549E5E61-F5A3-4A6E-ADE3-4B24E4CA93A1}"/>
              </a:ext>
            </a:extLst>
          </p:cNvPr>
          <p:cNvCxnSpPr/>
          <p:nvPr userDrawn="1"/>
        </p:nvCxnSpPr>
        <p:spPr>
          <a:xfrm flipH="1" flipV="1">
            <a:off x="5717241" y="4379052"/>
            <a:ext cx="459628" cy="1089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화살표 연결선 107">
            <a:extLst>
              <a:ext uri="{FF2B5EF4-FFF2-40B4-BE49-F238E27FC236}">
                <a16:creationId xmlns:a16="http://schemas.microsoft.com/office/drawing/2014/main" xmlns="" id="{043D25CB-D563-4AC8-852A-7900DCE8AACA}"/>
              </a:ext>
            </a:extLst>
          </p:cNvPr>
          <p:cNvCxnSpPr>
            <a:cxnSpLocks/>
            <a:endCxn id="85" idx="1"/>
          </p:cNvCxnSpPr>
          <p:nvPr userDrawn="1"/>
        </p:nvCxnSpPr>
        <p:spPr>
          <a:xfrm flipV="1">
            <a:off x="2090061" y="3907566"/>
            <a:ext cx="1488518" cy="102832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71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 rtlCol="0"/>
          <a:lstStyle/>
          <a:p>
            <a:pPr rtl="0"/>
            <a:r>
              <a:rPr lang="sv-S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2" y="3077284"/>
            <a:ext cx="5829300" cy="2123369"/>
          </a:xfrm>
        </p:spPr>
        <p:txBody>
          <a:bodyPr rtlCol="0"/>
          <a:lstStyle/>
          <a:p>
            <a:pPr rtl="0"/>
            <a:r>
              <a:rPr lang="sv-SE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4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1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7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3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61FDC0FB-E785-4DD2-9882-ABC3E0A25FCA}" type="datetimeFigureOut">
              <a:rPr lang="ko-KR" altLang="en-US" smtClean="0"/>
              <a:pPr rtl="0"/>
              <a:t>2022-03-10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4012CDA8-D035-40E8-9419-9A02E18EE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08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표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99122096"/>
              </p:ext>
            </p:extLst>
          </p:nvPr>
        </p:nvGraphicFramePr>
        <p:xfrm>
          <a:off x="188913" y="200025"/>
          <a:ext cx="6480175" cy="9145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7409">
                <a:tc>
                  <a:txBody>
                    <a:bodyPr/>
                    <a:lstStyle/>
                    <a:p>
                      <a:pPr rtl="0" latinLnBrk="1"/>
                      <a:endParaRPr lang="ko-KR" alt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0607">
                <a:tc>
                  <a:txBody>
                    <a:bodyPr/>
                    <a:lstStyle/>
                    <a:p>
                      <a:pPr rtl="0"/>
                      <a:endParaRPr lang="en-US" altLang="ko-KR" sz="1300" dirty="0">
                        <a:solidFill>
                          <a:srgbClr val="0000FF"/>
                        </a:solidFill>
                        <a:latin typeface="제네시스산스 Text OTF Medium" pitchFamily="34" charset="-127"/>
                        <a:ea typeface="제네시스산스 Text OTF Medium" pitchFamily="34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300">
                          <a:solidFill>
                            <a:srgbClr val="0000FF"/>
                          </a:solidFill>
                          <a:latin typeface="제네시스산스 Text OTF Medium" pitchFamily="34" charset="-127"/>
                          <a:ea typeface="제네시스산스 Text OTF Medium" pitchFamily="34" charset="-127"/>
                        </a:rPr>
                        <a:t>                 </a:t>
                      </a:r>
                    </a:p>
                  </a:txBody>
                  <a:tcPr marL="87086" marR="87086" marT="43543" marB="4354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409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endParaRPr lang="ko-KR" altLang="en-US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9372">
                <a:tc>
                  <a:txBody>
                    <a:bodyPr/>
                    <a:lstStyle/>
                    <a:p>
                      <a:pPr rtl="0"/>
                      <a:endParaRPr lang="en-US" altLang="ko-KR" sz="1300" dirty="0">
                        <a:solidFill>
                          <a:srgbClr val="0000FF"/>
                        </a:solidFill>
                        <a:latin typeface="제네시스산스 Text OTF Medium" pitchFamily="34" charset="-127"/>
                        <a:ea typeface="제네시스산스 Text OTF Medium" pitchFamily="34" charset="-127"/>
                      </a:endParaRPr>
                    </a:p>
                  </a:txBody>
                  <a:tcPr marL="87086" marR="87086" marT="43543" marB="4354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736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87086" marR="87086" marT="43543" marB="4354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3360104"/>
                  </a:ext>
                </a:extLst>
              </a:tr>
              <a:tr h="2083423">
                <a:tc>
                  <a:txBody>
                    <a:bodyPr/>
                    <a:lstStyle/>
                    <a:p>
                      <a:pPr rtl="0"/>
                      <a:endParaRPr lang="en-US" altLang="ko-KR" sz="1300" dirty="0">
                        <a:solidFill>
                          <a:srgbClr val="0000FF"/>
                        </a:solidFill>
                        <a:latin typeface="제네시스산스 Text OTF Medium" pitchFamily="34" charset="-127"/>
                        <a:ea typeface="제네시스산스 Text OTF Medium" pitchFamily="34" charset="-127"/>
                      </a:endParaRPr>
                    </a:p>
                  </a:txBody>
                  <a:tcPr marL="87086" marR="87086" marT="43543" marB="43543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3884248"/>
                  </a:ext>
                </a:extLst>
              </a:tr>
            </a:tbl>
          </a:graphicData>
        </a:graphic>
      </p:graphicFrame>
      <p:sp>
        <p:nvSpPr>
          <p:cNvPr id="3" name="모서리가 둥근 직사각형 74">
            <a:extLst>
              <a:ext uri="{FF2B5EF4-FFF2-40B4-BE49-F238E27FC236}">
                <a16:creationId xmlns:a16="http://schemas.microsoft.com/office/drawing/2014/main" xmlns="" id="{D66B690D-EA53-4EAC-8BC6-A71C5246C561}"/>
              </a:ext>
            </a:extLst>
          </p:cNvPr>
          <p:cNvSpPr/>
          <p:nvPr userDrawn="1"/>
        </p:nvSpPr>
        <p:spPr>
          <a:xfrm>
            <a:off x="443322" y="3159297"/>
            <a:ext cx="205714" cy="20571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-SE" sz="1143">
                <a:solidFill>
                  <a:schemeClr val="tx1"/>
                </a:solidFill>
              </a:rPr>
              <a:t>1</a:t>
            </a:r>
            <a:endParaRPr lang="ko-KR" altLang="en-US" sz="1143" dirty="0">
              <a:solidFill>
                <a:schemeClr val="tx1"/>
              </a:solidFill>
            </a:endParaRPr>
          </a:p>
        </p:txBody>
      </p:sp>
      <p:sp>
        <p:nvSpPr>
          <p:cNvPr id="4" name="모서리가 둥근 직사각형 79">
            <a:extLst>
              <a:ext uri="{FF2B5EF4-FFF2-40B4-BE49-F238E27FC236}">
                <a16:creationId xmlns:a16="http://schemas.microsoft.com/office/drawing/2014/main" xmlns="" id="{BA69FD54-3F50-4E13-B303-A53E43FB4C1E}"/>
              </a:ext>
            </a:extLst>
          </p:cNvPr>
          <p:cNvSpPr/>
          <p:nvPr userDrawn="1"/>
        </p:nvSpPr>
        <p:spPr>
          <a:xfrm>
            <a:off x="3410535" y="3159297"/>
            <a:ext cx="205714" cy="20571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sv-SE" sz="1143">
                <a:solidFill>
                  <a:schemeClr val="tx1"/>
                </a:solidFill>
              </a:rPr>
              <a:t>2</a:t>
            </a:r>
            <a:endParaRPr lang="ko-KR" altLang="en-US" sz="1143" dirty="0">
              <a:solidFill>
                <a:schemeClr val="tx1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777938B4-5B43-4C84-8DEC-A77DAA0F4CF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76" b="10069"/>
          <a:stretch/>
        </p:blipFill>
        <p:spPr bwMode="auto">
          <a:xfrm>
            <a:off x="2723913" y="7391478"/>
            <a:ext cx="586640" cy="3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1">
            <a:extLst>
              <a:ext uri="{FF2B5EF4-FFF2-40B4-BE49-F238E27FC236}">
                <a16:creationId xmlns:a16="http://schemas.microsoft.com/office/drawing/2014/main" xmlns="" id="{DBFC96F6-F5CE-49AA-AA3B-CBD0847A8E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07" y="7394227"/>
            <a:ext cx="421283" cy="297376"/>
          </a:xfrm>
          <a:prstGeom prst="rect">
            <a:avLst/>
          </a:prstGeom>
        </p:spPr>
      </p:pic>
      <p:pic>
        <p:nvPicPr>
          <p:cNvPr id="7" name="그림 169" descr="자동차, 도로, 운송이(가) 표시된 사진&#10;&#10;자동 생성된 설명">
            <a:extLst>
              <a:ext uri="{FF2B5EF4-FFF2-40B4-BE49-F238E27FC236}">
                <a16:creationId xmlns:a16="http://schemas.microsoft.com/office/drawing/2014/main" xmlns="" id="{72CB4587-A366-4DF8-BD1E-37FEF92432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5" y="538473"/>
            <a:ext cx="3267285" cy="1440000"/>
          </a:xfrm>
          <a:prstGeom prst="rect">
            <a:avLst/>
          </a:prstGeom>
        </p:spPr>
      </p:pic>
      <p:pic>
        <p:nvPicPr>
          <p:cNvPr id="8" name="그림 170" descr="도로, 운송, 자동차이(가) 표시된 사진&#10;&#10;자동 생성된 설명">
            <a:extLst>
              <a:ext uri="{FF2B5EF4-FFF2-40B4-BE49-F238E27FC236}">
                <a16:creationId xmlns:a16="http://schemas.microsoft.com/office/drawing/2014/main" xmlns="" id="{0A3A9D7D-5D9E-4346-AB7E-0494A8112D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703" y="1084538"/>
            <a:ext cx="3054030" cy="1440000"/>
          </a:xfrm>
          <a:prstGeom prst="rect">
            <a:avLst/>
          </a:prstGeom>
        </p:spPr>
      </p:pic>
      <p:cxnSp>
        <p:nvCxnSpPr>
          <p:cNvPr id="9" name="직선 화살표 연결선 26">
            <a:extLst>
              <a:ext uri="{FF2B5EF4-FFF2-40B4-BE49-F238E27FC236}">
                <a16:creationId xmlns:a16="http://schemas.microsoft.com/office/drawing/2014/main" xmlns="" id="{9DCA1B09-0A74-4D3E-BBA8-1B0E3060009C}"/>
              </a:ext>
            </a:extLst>
          </p:cNvPr>
          <p:cNvCxnSpPr>
            <a:cxnSpLocks/>
            <a:stCxn id="11" idx="1"/>
            <a:endCxn id="13" idx="0"/>
          </p:cNvCxnSpPr>
          <p:nvPr userDrawn="1"/>
        </p:nvCxnSpPr>
        <p:spPr>
          <a:xfrm flipH="1">
            <a:off x="2852509" y="815472"/>
            <a:ext cx="314214" cy="36736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9">
            <a:extLst>
              <a:ext uri="{FF2B5EF4-FFF2-40B4-BE49-F238E27FC236}">
                <a16:creationId xmlns:a16="http://schemas.microsoft.com/office/drawing/2014/main" xmlns="" id="{32DA780D-549F-42B7-9679-DBE5A48B1474}"/>
              </a:ext>
            </a:extLst>
          </p:cNvPr>
          <p:cNvSpPr/>
          <p:nvPr userDrawn="1"/>
        </p:nvSpPr>
        <p:spPr>
          <a:xfrm>
            <a:off x="3651699" y="1700212"/>
            <a:ext cx="118704" cy="6384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Modern H Medium" panose="020B0603000000020004" pitchFamily="50" charset="-127"/>
              <a:ea typeface="Modern H Medium" panose="020B0603000000020004" pitchFamily="50" charset="-127"/>
            </a:endParaRPr>
          </a:p>
        </p:txBody>
      </p:sp>
      <p:pic>
        <p:nvPicPr>
          <p:cNvPr id="11" name="그림 175">
            <a:extLst>
              <a:ext uri="{FF2B5EF4-FFF2-40B4-BE49-F238E27FC236}">
                <a16:creationId xmlns:a16="http://schemas.microsoft.com/office/drawing/2014/main" xmlns="" id="{D905562D-35CF-4E51-8B9D-256BEC7FE32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23" y="635472"/>
            <a:ext cx="1240258" cy="360000"/>
          </a:xfrm>
          <a:prstGeom prst="rect">
            <a:avLst/>
          </a:prstGeom>
        </p:spPr>
      </p:pic>
      <p:pic>
        <p:nvPicPr>
          <p:cNvPr id="12" name="그림 176">
            <a:extLst>
              <a:ext uri="{FF2B5EF4-FFF2-40B4-BE49-F238E27FC236}">
                <a16:creationId xmlns:a16="http://schemas.microsoft.com/office/drawing/2014/main" xmlns="" id="{5722BB0B-DEA8-4FB2-9161-2F5B609094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10" y="2154260"/>
            <a:ext cx="1367483" cy="360000"/>
          </a:xfrm>
          <a:prstGeom prst="rect">
            <a:avLst/>
          </a:prstGeom>
        </p:spPr>
      </p:pic>
      <p:sp>
        <p:nvSpPr>
          <p:cNvPr id="13" name="Rectangle 69">
            <a:extLst>
              <a:ext uri="{FF2B5EF4-FFF2-40B4-BE49-F238E27FC236}">
                <a16:creationId xmlns:a16="http://schemas.microsoft.com/office/drawing/2014/main" xmlns="" id="{F5059B87-B3FD-44F1-A1AD-A5111B1FADBB}"/>
              </a:ext>
            </a:extLst>
          </p:cNvPr>
          <p:cNvSpPr/>
          <p:nvPr userDrawn="1"/>
        </p:nvSpPr>
        <p:spPr>
          <a:xfrm>
            <a:off x="2763698" y="1182839"/>
            <a:ext cx="177621" cy="6384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Modern H Medium" panose="020B0603000000020004" pitchFamily="50" charset="-127"/>
              <a:ea typeface="Modern H Medium" panose="020B0603000000020004" pitchFamily="50" charset="-127"/>
            </a:endParaRPr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xmlns="" id="{FC483DF7-B8FE-4893-8F3D-78A2ED5BCE76}"/>
              </a:ext>
            </a:extLst>
          </p:cNvPr>
          <p:cNvSpPr/>
          <p:nvPr userDrawn="1"/>
        </p:nvSpPr>
        <p:spPr>
          <a:xfrm>
            <a:off x="3899016" y="1560192"/>
            <a:ext cx="204962" cy="108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Modern H Medium" panose="020B0603000000020004" pitchFamily="50" charset="-127"/>
              <a:ea typeface="Modern H Medium" panose="020B0603000000020004" pitchFamily="50" charset="-127"/>
            </a:endParaRPr>
          </a:p>
        </p:txBody>
      </p:sp>
      <p:cxnSp>
        <p:nvCxnSpPr>
          <p:cNvPr id="15" name="직선 화살표 연결선 26">
            <a:extLst>
              <a:ext uri="{FF2B5EF4-FFF2-40B4-BE49-F238E27FC236}">
                <a16:creationId xmlns:a16="http://schemas.microsoft.com/office/drawing/2014/main" xmlns="" id="{9E209DAF-95D9-48B0-B77F-3A9B6D5374A5}"/>
              </a:ext>
            </a:extLst>
          </p:cNvPr>
          <p:cNvCxnSpPr>
            <a:cxnSpLocks/>
            <a:stCxn id="11" idx="2"/>
            <a:endCxn id="14" idx="0"/>
          </p:cNvCxnSpPr>
          <p:nvPr userDrawn="1"/>
        </p:nvCxnSpPr>
        <p:spPr>
          <a:xfrm>
            <a:off x="3786852" y="995472"/>
            <a:ext cx="214645" cy="56472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26">
            <a:extLst>
              <a:ext uri="{FF2B5EF4-FFF2-40B4-BE49-F238E27FC236}">
                <a16:creationId xmlns:a16="http://schemas.microsoft.com/office/drawing/2014/main" xmlns="" id="{073E5036-B4C7-47CB-B6C0-6C814E2F0DBC}"/>
              </a:ext>
            </a:extLst>
          </p:cNvPr>
          <p:cNvCxnSpPr>
            <a:cxnSpLocks/>
            <a:stCxn id="12" idx="3"/>
            <a:endCxn id="10" idx="1"/>
          </p:cNvCxnSpPr>
          <p:nvPr userDrawn="1"/>
        </p:nvCxnSpPr>
        <p:spPr>
          <a:xfrm flipV="1">
            <a:off x="3185493" y="1732132"/>
            <a:ext cx="466206" cy="60212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4">
            <a:extLst>
              <a:ext uri="{FF2B5EF4-FFF2-40B4-BE49-F238E27FC236}">
                <a16:creationId xmlns:a16="http://schemas.microsoft.com/office/drawing/2014/main" xmlns="" id="{7B030DD9-7300-4337-A9D2-4732333C5BE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19764" y="3168817"/>
            <a:ext cx="2584000" cy="1368000"/>
          </a:xfrm>
          <a:prstGeom prst="rect">
            <a:avLst/>
          </a:prstGeom>
        </p:spPr>
      </p:pic>
      <p:grpSp>
        <p:nvGrpSpPr>
          <p:cNvPr id="18" name="그룹 157">
            <a:extLst>
              <a:ext uri="{FF2B5EF4-FFF2-40B4-BE49-F238E27FC236}">
                <a16:creationId xmlns:a16="http://schemas.microsoft.com/office/drawing/2014/main" xmlns="" id="{EF6847A0-0E7F-4030-B6E3-7907A005AC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01403" y="3159375"/>
            <a:ext cx="2527779" cy="1404000"/>
            <a:chOff x="-2709097" y="4903846"/>
            <a:chExt cx="6302905" cy="3500811"/>
          </a:xfrm>
        </p:grpSpPr>
        <p:pic>
          <p:nvPicPr>
            <p:cNvPr id="19" name="그림 158">
              <a:extLst>
                <a:ext uri="{FF2B5EF4-FFF2-40B4-BE49-F238E27FC236}">
                  <a16:creationId xmlns:a16="http://schemas.microsoft.com/office/drawing/2014/main" xmlns="" id="{CD471FD8-7C5C-41D1-A7BC-71E003B52D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4143" b="9959"/>
            <a:stretch/>
          </p:blipFill>
          <p:spPr>
            <a:xfrm>
              <a:off x="-2709097" y="4903846"/>
              <a:ext cx="6302905" cy="3500811"/>
            </a:xfrm>
            <a:prstGeom prst="rect">
              <a:avLst/>
            </a:prstGeom>
          </p:spPr>
        </p:pic>
        <p:sp>
          <p:nvSpPr>
            <p:cNvPr id="20" name="사각형 설명선 110">
              <a:extLst>
                <a:ext uri="{FF2B5EF4-FFF2-40B4-BE49-F238E27FC236}">
                  <a16:creationId xmlns:a16="http://schemas.microsoft.com/office/drawing/2014/main" xmlns="" id="{E40E15E4-917E-4AF4-8023-C21C1EDEBF4A}"/>
                </a:ext>
              </a:extLst>
            </p:cNvPr>
            <p:cNvSpPr/>
            <p:nvPr/>
          </p:nvSpPr>
          <p:spPr>
            <a:xfrm>
              <a:off x="1021292" y="5401340"/>
              <a:ext cx="2181479" cy="1031359"/>
            </a:xfrm>
            <a:prstGeom prst="wedgeRectCallout">
              <a:avLst>
                <a:gd name="adj1" fmla="val -53150"/>
                <a:gd name="adj2" fmla="val 11095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pic>
          <p:nvPicPr>
            <p:cNvPr id="21" name="그림 160">
              <a:extLst>
                <a:ext uri="{FF2B5EF4-FFF2-40B4-BE49-F238E27FC236}">
                  <a16:creationId xmlns:a16="http://schemas.microsoft.com/office/drawing/2014/main" xmlns="" id="{1889D760-7779-4742-961C-EB1282E5D3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2410" t="24783" r="22450" b="13139"/>
            <a:stretch/>
          </p:blipFill>
          <p:spPr>
            <a:xfrm>
              <a:off x="1021292" y="4980511"/>
              <a:ext cx="2181479" cy="145218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2" name="오른쪽으로 구부러진 화살표 122">
              <a:extLst>
                <a:ext uri="{FF2B5EF4-FFF2-40B4-BE49-F238E27FC236}">
                  <a16:creationId xmlns:a16="http://schemas.microsoft.com/office/drawing/2014/main" xmlns="" id="{F9DBEEF8-3C29-43F9-9899-16950570B9C8}"/>
                </a:ext>
              </a:extLst>
            </p:cNvPr>
            <p:cNvSpPr/>
            <p:nvPr/>
          </p:nvSpPr>
          <p:spPr>
            <a:xfrm>
              <a:off x="1637414" y="5575657"/>
              <a:ext cx="549045" cy="672090"/>
            </a:xfrm>
            <a:prstGeom prst="curvedRightArrow">
              <a:avLst>
                <a:gd name="adj1" fmla="val 25000"/>
                <a:gd name="adj2" fmla="val 80492"/>
                <a:gd name="adj3" fmla="val 48437"/>
              </a:avLst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그룹 2">
            <a:extLst>
              <a:ext uri="{FF2B5EF4-FFF2-40B4-BE49-F238E27FC236}">
                <a16:creationId xmlns:a16="http://schemas.microsoft.com/office/drawing/2014/main" xmlns="" id="{117D6F56-741E-4D89-9BFE-5C8108F5B89A}"/>
              </a:ext>
            </a:extLst>
          </p:cNvPr>
          <p:cNvGrpSpPr/>
          <p:nvPr userDrawn="1"/>
        </p:nvGrpSpPr>
        <p:grpSpPr>
          <a:xfrm>
            <a:off x="3736145" y="5534420"/>
            <a:ext cx="2774862" cy="1290720"/>
            <a:chOff x="3911675" y="5523925"/>
            <a:chExt cx="2774862" cy="1290720"/>
          </a:xfrm>
        </p:grpSpPr>
        <p:pic>
          <p:nvPicPr>
            <p:cNvPr id="24" name="그림 122">
              <a:extLst>
                <a:ext uri="{FF2B5EF4-FFF2-40B4-BE49-F238E27FC236}">
                  <a16:creationId xmlns:a16="http://schemas.microsoft.com/office/drawing/2014/main" xmlns="" id="{A2D68B52-E2CC-4250-9219-8E98887F8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11675" y="5523925"/>
              <a:ext cx="2774862" cy="1290720"/>
            </a:xfrm>
            <a:prstGeom prst="rect">
              <a:avLst/>
            </a:prstGeom>
          </p:spPr>
        </p:pic>
        <p:sp>
          <p:nvSpPr>
            <p:cNvPr id="25" name="직사각형 123">
              <a:extLst>
                <a:ext uri="{FF2B5EF4-FFF2-40B4-BE49-F238E27FC236}">
                  <a16:creationId xmlns:a16="http://schemas.microsoft.com/office/drawing/2014/main" xmlns="" id="{6A89D28E-56E3-42F6-BC5D-3308E2AFE81A}"/>
                </a:ext>
              </a:extLst>
            </p:cNvPr>
            <p:cNvSpPr/>
            <p:nvPr/>
          </p:nvSpPr>
          <p:spPr>
            <a:xfrm>
              <a:off x="4742714" y="5711887"/>
              <a:ext cx="86241" cy="5582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sp>
          <p:nvSpPr>
            <p:cNvPr id="26" name="직사각형 124">
              <a:extLst>
                <a:ext uri="{FF2B5EF4-FFF2-40B4-BE49-F238E27FC236}">
                  <a16:creationId xmlns:a16="http://schemas.microsoft.com/office/drawing/2014/main" xmlns="" id="{7BA0941C-D9FE-4953-B84B-285732B89470}"/>
                </a:ext>
              </a:extLst>
            </p:cNvPr>
            <p:cNvSpPr/>
            <p:nvPr/>
          </p:nvSpPr>
          <p:spPr>
            <a:xfrm>
              <a:off x="4756833" y="6580247"/>
              <a:ext cx="86241" cy="5582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sp>
          <p:nvSpPr>
            <p:cNvPr id="27" name="직사각형 125">
              <a:extLst>
                <a:ext uri="{FF2B5EF4-FFF2-40B4-BE49-F238E27FC236}">
                  <a16:creationId xmlns:a16="http://schemas.microsoft.com/office/drawing/2014/main" xmlns="" id="{70A691A0-FD9D-41C9-B122-F261EDD646AF}"/>
                </a:ext>
              </a:extLst>
            </p:cNvPr>
            <p:cNvSpPr/>
            <p:nvPr/>
          </p:nvSpPr>
          <p:spPr>
            <a:xfrm>
              <a:off x="5565725" y="5711887"/>
              <a:ext cx="86241" cy="5582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sp>
          <p:nvSpPr>
            <p:cNvPr id="28" name="직사각형 127">
              <a:extLst>
                <a:ext uri="{FF2B5EF4-FFF2-40B4-BE49-F238E27FC236}">
                  <a16:creationId xmlns:a16="http://schemas.microsoft.com/office/drawing/2014/main" xmlns="" id="{C2AF5C28-4D1D-4A96-9C60-8FB2323AC64F}"/>
                </a:ext>
              </a:extLst>
            </p:cNvPr>
            <p:cNvSpPr/>
            <p:nvPr/>
          </p:nvSpPr>
          <p:spPr>
            <a:xfrm>
              <a:off x="5579844" y="6580247"/>
              <a:ext cx="86241" cy="5582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</p:grpSp>
      <p:grpSp>
        <p:nvGrpSpPr>
          <p:cNvPr id="29" name="그룹 1">
            <a:extLst>
              <a:ext uri="{FF2B5EF4-FFF2-40B4-BE49-F238E27FC236}">
                <a16:creationId xmlns:a16="http://schemas.microsoft.com/office/drawing/2014/main" xmlns="" id="{A1C1F151-AEF9-4B48-AADF-D67B86070920}"/>
              </a:ext>
            </a:extLst>
          </p:cNvPr>
          <p:cNvGrpSpPr/>
          <p:nvPr userDrawn="1"/>
        </p:nvGrpSpPr>
        <p:grpSpPr>
          <a:xfrm>
            <a:off x="414221" y="5680178"/>
            <a:ext cx="3118485" cy="1103988"/>
            <a:chOff x="328493" y="5041033"/>
            <a:chExt cx="3118485" cy="1103988"/>
          </a:xfrm>
        </p:grpSpPr>
        <p:pic>
          <p:nvPicPr>
            <p:cNvPr id="30" name="그림 129">
              <a:extLst>
                <a:ext uri="{FF2B5EF4-FFF2-40B4-BE49-F238E27FC236}">
                  <a16:creationId xmlns:a16="http://schemas.microsoft.com/office/drawing/2014/main" xmlns="" id="{50AF893B-FB58-4CD7-A36F-F06164F92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8493" y="5041033"/>
              <a:ext cx="3118485" cy="1103988"/>
            </a:xfrm>
            <a:prstGeom prst="rect">
              <a:avLst/>
            </a:prstGeom>
          </p:spPr>
        </p:pic>
        <p:sp>
          <p:nvSpPr>
            <p:cNvPr id="31" name="이등변 삼각형 130">
              <a:extLst>
                <a:ext uri="{FF2B5EF4-FFF2-40B4-BE49-F238E27FC236}">
                  <a16:creationId xmlns:a16="http://schemas.microsoft.com/office/drawing/2014/main" xmlns="" id="{05DFF154-BF97-41C8-93AF-17E41288FF30}"/>
                </a:ext>
              </a:extLst>
            </p:cNvPr>
            <p:cNvSpPr/>
            <p:nvPr/>
          </p:nvSpPr>
          <p:spPr>
            <a:xfrm>
              <a:off x="1176432" y="5969177"/>
              <a:ext cx="192416" cy="1658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sp>
          <p:nvSpPr>
            <p:cNvPr id="32" name="이등변 삼각형 131">
              <a:extLst>
                <a:ext uri="{FF2B5EF4-FFF2-40B4-BE49-F238E27FC236}">
                  <a16:creationId xmlns:a16="http://schemas.microsoft.com/office/drawing/2014/main" xmlns="" id="{87409127-78F2-4EFB-BB27-FD538FEFA58E}"/>
                </a:ext>
              </a:extLst>
            </p:cNvPr>
            <p:cNvSpPr/>
            <p:nvPr/>
          </p:nvSpPr>
          <p:spPr>
            <a:xfrm>
              <a:off x="2280377" y="5956926"/>
              <a:ext cx="192416" cy="16587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</p:grpSp>
      <p:pic>
        <p:nvPicPr>
          <p:cNvPr id="33" name="그림 162">
            <a:extLst>
              <a:ext uri="{FF2B5EF4-FFF2-40B4-BE49-F238E27FC236}">
                <a16:creationId xmlns:a16="http://schemas.microsoft.com/office/drawing/2014/main" xmlns="" id="{5B705CAC-2CA0-45A7-A831-79960187A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9553"/>
          <a:stretch/>
        </p:blipFill>
        <p:spPr>
          <a:xfrm>
            <a:off x="4770291" y="7858612"/>
            <a:ext cx="1870804" cy="828000"/>
          </a:xfrm>
          <a:prstGeom prst="rect">
            <a:avLst/>
          </a:prstGeom>
        </p:spPr>
      </p:pic>
      <p:pic>
        <p:nvPicPr>
          <p:cNvPr id="34" name="그림 165">
            <a:extLst>
              <a:ext uri="{FF2B5EF4-FFF2-40B4-BE49-F238E27FC236}">
                <a16:creationId xmlns:a16="http://schemas.microsoft.com/office/drawing/2014/main" xmlns="" id="{B81B5245-0883-4E52-B7BF-5D30791653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02" y="7841039"/>
            <a:ext cx="2137764" cy="864000"/>
          </a:xfrm>
          <a:prstGeom prst="rect">
            <a:avLst/>
          </a:prstGeom>
        </p:spPr>
      </p:pic>
      <p:sp>
        <p:nvSpPr>
          <p:cNvPr id="35" name="오른쪽 화살표 90">
            <a:extLst>
              <a:ext uri="{FF2B5EF4-FFF2-40B4-BE49-F238E27FC236}">
                <a16:creationId xmlns:a16="http://schemas.microsoft.com/office/drawing/2014/main" xmlns="" id="{B3872AB1-DB82-4782-85C0-2FC12FC3421B}"/>
              </a:ext>
            </a:extLst>
          </p:cNvPr>
          <p:cNvSpPr/>
          <p:nvPr userDrawn="1"/>
        </p:nvSpPr>
        <p:spPr>
          <a:xfrm>
            <a:off x="2149645" y="8113805"/>
            <a:ext cx="181189" cy="30737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74" tIns="40037" rIns="80074" bIns="40037" rtlCol="0" anchor="ctr"/>
          <a:lstStyle/>
          <a:p>
            <a:pPr algn="ctr" rtl="0"/>
            <a:endParaRPr lang="ko-KR" altLang="en-US"/>
          </a:p>
        </p:txBody>
      </p:sp>
      <p:sp>
        <p:nvSpPr>
          <p:cNvPr id="36" name="오른쪽 화살표 93">
            <a:extLst>
              <a:ext uri="{FF2B5EF4-FFF2-40B4-BE49-F238E27FC236}">
                <a16:creationId xmlns:a16="http://schemas.microsoft.com/office/drawing/2014/main" xmlns="" id="{4AA97A8D-8E69-45C2-ABB1-FFC230FCCF3D}"/>
              </a:ext>
            </a:extLst>
          </p:cNvPr>
          <p:cNvSpPr/>
          <p:nvPr userDrawn="1"/>
        </p:nvSpPr>
        <p:spPr>
          <a:xfrm>
            <a:off x="4511085" y="8146748"/>
            <a:ext cx="181189" cy="30737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74" tIns="40037" rIns="80074" bIns="40037" rtlCol="0" anchor="ctr"/>
          <a:lstStyle/>
          <a:p>
            <a:pPr algn="ctr" rtl="0"/>
            <a:endParaRPr lang="ko-KR" altLang="en-US"/>
          </a:p>
        </p:txBody>
      </p:sp>
      <p:grpSp>
        <p:nvGrpSpPr>
          <p:cNvPr id="37" name="Gruppieren 36"/>
          <p:cNvGrpSpPr/>
          <p:nvPr userDrawn="1"/>
        </p:nvGrpSpPr>
        <p:grpSpPr>
          <a:xfrm>
            <a:off x="448097" y="7806945"/>
            <a:ext cx="1670400" cy="928800"/>
            <a:chOff x="278437" y="7834940"/>
            <a:chExt cx="1858575" cy="1033595"/>
          </a:xfrm>
        </p:grpSpPr>
        <p:pic>
          <p:nvPicPr>
            <p:cNvPr id="38" name="그림 163">
              <a:extLst>
                <a:ext uri="{FF2B5EF4-FFF2-40B4-BE49-F238E27FC236}">
                  <a16:creationId xmlns:a16="http://schemas.microsoft.com/office/drawing/2014/main" xmlns="" id="{569A39DF-5692-4802-AE52-5B5F1462B2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6" t="33713" r="26585" b="25326"/>
            <a:stretch/>
          </p:blipFill>
          <p:spPr>
            <a:xfrm>
              <a:off x="278437" y="7834940"/>
              <a:ext cx="1858575" cy="1033595"/>
            </a:xfrm>
            <a:prstGeom prst="rect">
              <a:avLst/>
            </a:prstGeom>
          </p:spPr>
        </p:pic>
        <p:pic>
          <p:nvPicPr>
            <p:cNvPr id="39" name="그림 164">
              <a:extLst>
                <a:ext uri="{FF2B5EF4-FFF2-40B4-BE49-F238E27FC236}">
                  <a16:creationId xmlns:a16="http://schemas.microsoft.com/office/drawing/2014/main" xmlns="" id="{A5F00CE5-8120-406A-9805-F15D4869E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51430" t="11349" r="4462" b="9951"/>
            <a:stretch/>
          </p:blipFill>
          <p:spPr>
            <a:xfrm>
              <a:off x="1306397" y="8253115"/>
              <a:ext cx="814578" cy="581841"/>
            </a:xfrm>
            <a:prstGeom prst="rect">
              <a:avLst/>
            </a:prstGeom>
          </p:spPr>
        </p:pic>
        <p:cxnSp>
          <p:nvCxnSpPr>
            <p:cNvPr id="40" name="직선 화살표 연결선 168">
              <a:extLst>
                <a:ext uri="{FF2B5EF4-FFF2-40B4-BE49-F238E27FC236}">
                  <a16:creationId xmlns:a16="http://schemas.microsoft.com/office/drawing/2014/main" xmlns="" id="{FD0E0022-97B2-4E4F-81BC-5D03CA5ABE21}"/>
                </a:ext>
              </a:extLst>
            </p:cNvPr>
            <p:cNvCxnSpPr/>
            <p:nvPr/>
          </p:nvCxnSpPr>
          <p:spPr>
            <a:xfrm flipH="1">
              <a:off x="1040565" y="8564448"/>
              <a:ext cx="23755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200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rtlCol="0" anchor="b"/>
          <a:lstStyle>
            <a:lvl1pPr>
              <a:defRPr sz="4500"/>
            </a:lvl1pPr>
          </a:lstStyle>
          <a:p>
            <a:pPr rt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8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65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 rtlCol="0"/>
          <a:lstStyle>
            <a:lvl1pPr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12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90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85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sv-S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9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sv-S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rtlCol="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sv-S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9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rtlCol="0" anchor="b"/>
          <a:lstStyle>
            <a:lvl1pPr>
              <a:defRPr sz="4500"/>
            </a:lvl1pPr>
          </a:lstStyle>
          <a:p>
            <a:pPr rt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 rtlCol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19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33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 rtlCol="0"/>
          <a:lstStyle/>
          <a:p>
            <a:pPr rtl="0"/>
            <a:r>
              <a:rPr lang="sv-S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0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2" y="3077284"/>
            <a:ext cx="5829300" cy="2123369"/>
          </a:xfrm>
        </p:spPr>
        <p:txBody>
          <a:bodyPr rtlCol="0"/>
          <a:lstStyle/>
          <a:p>
            <a:pPr rtl="0"/>
            <a:r>
              <a:rPr lang="sv-SE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4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1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7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3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v-SE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61FDC0FB-E785-4DD2-9882-ABC3E0A25FCA}" type="datetimeFigureOut">
              <a:rPr lang="ko-KR" altLang="en-US" smtClean="0"/>
              <a:pPr rtl="0"/>
              <a:t>2022-03-10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4012CDA8-D035-40E8-9419-9A02E18EE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8551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표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61239240"/>
              </p:ext>
            </p:extLst>
          </p:nvPr>
        </p:nvGraphicFramePr>
        <p:xfrm>
          <a:off x="188913" y="198355"/>
          <a:ext cx="6480175" cy="9147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483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latin typeface="Modern H Medium" panose="020B0603000000020004" pitchFamily="50" charset="-127"/>
                        <a:ea typeface="Modern H Medium" panose="020B060300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4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latin typeface="Modern H Medium" panose="020B0603000000020004" pitchFamily="50" charset="-127"/>
                        <a:ea typeface="Modern H Medium" panose="020B060300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03014"/>
                  </a:ext>
                </a:extLst>
              </a:tr>
              <a:tr h="27157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>
                        <a:solidFill>
                          <a:schemeClr val="tx1"/>
                        </a:solidFill>
                        <a:latin typeface="Modern H Medium" panose="020B0603000000020004" pitchFamily="50" charset="-127"/>
                        <a:ea typeface="Modern H Medium" panose="020B060300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5750457"/>
                  </a:ext>
                </a:extLst>
              </a:tr>
            </a:tbl>
          </a:graphicData>
        </a:graphic>
      </p:graphicFrame>
      <p:pic>
        <p:nvPicPr>
          <p:cNvPr id="52" name="그림 56" descr="건물이(가) 표시된 사진&#10;&#10;자동 생성된 설명">
            <a:extLst>
              <a:ext uri="{FF2B5EF4-FFF2-40B4-BE49-F238E27FC236}">
                <a16:creationId xmlns:a16="http://schemas.microsoft.com/office/drawing/2014/main" xmlns="" id="{23A0A379-6529-4FE8-A7BB-E532104579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t="2582" r="71528" b="69546"/>
          <a:stretch/>
        </p:blipFill>
        <p:spPr>
          <a:xfrm>
            <a:off x="5667983" y="6791698"/>
            <a:ext cx="408505" cy="396000"/>
          </a:xfrm>
          <a:prstGeom prst="diamond">
            <a:avLst/>
          </a:prstGeom>
        </p:spPr>
      </p:pic>
      <p:graphicFrame>
        <p:nvGraphicFramePr>
          <p:cNvPr id="53" name="표 8">
            <a:extLst>
              <a:ext uri="{FF2B5EF4-FFF2-40B4-BE49-F238E27FC236}">
                <a16:creationId xmlns:a16="http://schemas.microsoft.com/office/drawing/2014/main" xmlns="" id="{9BAE0AB9-7AFA-4A6E-B378-C3BB37C3D27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84686100"/>
              </p:ext>
            </p:extLst>
          </p:nvPr>
        </p:nvGraphicFramePr>
        <p:xfrm>
          <a:off x="246889" y="6711281"/>
          <a:ext cx="6381202" cy="2001508"/>
        </p:xfrm>
        <a:graphic>
          <a:graphicData uri="http://schemas.openxmlformats.org/drawingml/2006/table">
            <a:tbl>
              <a:tblPr firstRow="1" bandRow="1"/>
              <a:tblGrid>
                <a:gridCol w="902642">
                  <a:extLst>
                    <a:ext uri="{9D8B030D-6E8A-4147-A177-3AD203B41FA5}">
                      <a16:colId xmlns:a16="http://schemas.microsoft.com/office/drawing/2014/main" xmlns="" val="2123855874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xmlns="" val="698908805"/>
                    </a:ext>
                  </a:extLst>
                </a:gridCol>
                <a:gridCol w="3210560">
                  <a:extLst>
                    <a:ext uri="{9D8B030D-6E8A-4147-A177-3AD203B41FA5}">
                      <a16:colId xmlns:a16="http://schemas.microsoft.com/office/drawing/2014/main" xmlns="" val="3006695636"/>
                    </a:ext>
                  </a:extLst>
                </a:gridCol>
              </a:tblGrid>
              <a:tr h="500505">
                <a:tc>
                  <a:txBody>
                    <a:bodyPr/>
                    <a:lstStyle/>
                    <a:p>
                      <a:pPr rtl="0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25" marR="75125" marT="37563" marB="37563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latinLnBrk="1"/>
                      <a:endParaRPr kumimoji="0" lang="en-US" altLang="ko-KR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5125" marR="75125" marT="37563" marB="37563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25" marR="75125" marT="37563" marB="37563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834456"/>
                  </a:ext>
                </a:extLst>
              </a:tr>
              <a:tr h="539915">
                <a:tc>
                  <a:txBody>
                    <a:bodyPr/>
                    <a:lstStyle/>
                    <a:p>
                      <a:pPr rtl="0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25" marR="75125" marT="37563" marB="37563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latinLnBrk="1"/>
                      <a:endParaRPr kumimoji="0" lang="ko-KR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5125" marR="75125" marT="37563" marB="37563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25" marR="75125" marT="37563" marB="37563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3275817"/>
                  </a:ext>
                </a:extLst>
              </a:tr>
              <a:tr h="961088">
                <a:tc>
                  <a:txBody>
                    <a:bodyPr/>
                    <a:lstStyle/>
                    <a:p>
                      <a:pPr rtl="0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25" marR="75125" marT="37563" marB="37563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latinLnBrk="1"/>
                      <a:endParaRPr kumimoji="0" lang="ko-KR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75125" marR="75125" marT="37563" marB="37563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latinLnBrk="1"/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125" marR="75125" marT="37563" marB="37563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3445384"/>
                  </a:ext>
                </a:extLst>
              </a:tr>
            </a:tbl>
          </a:graphicData>
        </a:graphic>
      </p:graphicFrame>
      <p:pic>
        <p:nvPicPr>
          <p:cNvPr id="54" name="그림 58">
            <a:extLst>
              <a:ext uri="{FF2B5EF4-FFF2-40B4-BE49-F238E27FC236}">
                <a16:creationId xmlns:a16="http://schemas.microsoft.com/office/drawing/2014/main" xmlns="" id="{86FD700D-0241-4115-813C-3F2D0629C8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502" y="6746844"/>
            <a:ext cx="519229" cy="436868"/>
          </a:xfrm>
          <a:prstGeom prst="rect">
            <a:avLst/>
          </a:prstGeom>
        </p:spPr>
      </p:pic>
      <p:pic>
        <p:nvPicPr>
          <p:cNvPr id="55" name="Grafik 11">
            <a:extLst>
              <a:ext uri="{FF2B5EF4-FFF2-40B4-BE49-F238E27FC236}">
                <a16:creationId xmlns:a16="http://schemas.microsoft.com/office/drawing/2014/main" xmlns="" id="{91237432-AEB7-4830-B2BF-F7D048F1A9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02" y="7300216"/>
            <a:ext cx="544514" cy="384363"/>
          </a:xfrm>
          <a:prstGeom prst="rect">
            <a:avLst/>
          </a:prstGeom>
        </p:spPr>
      </p:pic>
      <p:pic>
        <p:nvPicPr>
          <p:cNvPr id="56" name="그림 70">
            <a:extLst>
              <a:ext uri="{FF2B5EF4-FFF2-40B4-BE49-F238E27FC236}">
                <a16:creationId xmlns:a16="http://schemas.microsoft.com/office/drawing/2014/main" xmlns="" id="{2722DE22-1AED-42DB-9F27-77063CC61A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8120" y="7917878"/>
            <a:ext cx="834043" cy="382652"/>
          </a:xfrm>
          <a:prstGeom prst="rect">
            <a:avLst/>
          </a:prstGeom>
        </p:spPr>
      </p:pic>
      <p:pic>
        <p:nvPicPr>
          <p:cNvPr id="57" name="그림 71">
            <a:extLst>
              <a:ext uri="{FF2B5EF4-FFF2-40B4-BE49-F238E27FC236}">
                <a16:creationId xmlns:a16="http://schemas.microsoft.com/office/drawing/2014/main" xmlns="" id="{6801150C-2653-4EC8-BBF7-AED1EB8E3A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76591"/>
          <a:stretch/>
        </p:blipFill>
        <p:spPr>
          <a:xfrm>
            <a:off x="3537791" y="6794843"/>
            <a:ext cx="386997" cy="396000"/>
          </a:xfrm>
          <a:prstGeom prst="rect">
            <a:avLst/>
          </a:prstGeom>
        </p:spPr>
      </p:pic>
      <p:pic>
        <p:nvPicPr>
          <p:cNvPr id="58" name="그림 72">
            <a:extLst>
              <a:ext uri="{FF2B5EF4-FFF2-40B4-BE49-F238E27FC236}">
                <a16:creationId xmlns:a16="http://schemas.microsoft.com/office/drawing/2014/main" xmlns="" id="{25F4F61B-FACC-4D8B-8690-0C12A16B41F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71182" y="6779505"/>
            <a:ext cx="377494" cy="396000"/>
          </a:xfrm>
          <a:prstGeom prst="rect">
            <a:avLst/>
          </a:prstGeom>
        </p:spPr>
      </p:pic>
      <p:pic>
        <p:nvPicPr>
          <p:cNvPr id="59" name="그림 74">
            <a:extLst>
              <a:ext uri="{FF2B5EF4-FFF2-40B4-BE49-F238E27FC236}">
                <a16:creationId xmlns:a16="http://schemas.microsoft.com/office/drawing/2014/main" xmlns="" id="{7797E06B-DE20-418D-AE55-D10649E85A9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33314" y="6787986"/>
            <a:ext cx="392156" cy="396000"/>
          </a:xfrm>
          <a:prstGeom prst="rect">
            <a:avLst/>
          </a:prstGeom>
        </p:spPr>
      </p:pic>
      <p:pic>
        <p:nvPicPr>
          <p:cNvPr id="60" name="그림 75">
            <a:extLst>
              <a:ext uri="{FF2B5EF4-FFF2-40B4-BE49-F238E27FC236}">
                <a16:creationId xmlns:a16="http://schemas.microsoft.com/office/drawing/2014/main" xmlns="" id="{AFFE7561-5B60-4486-B00B-57F346145C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66456" r="2955"/>
          <a:stretch/>
        </p:blipFill>
        <p:spPr>
          <a:xfrm>
            <a:off x="6215104" y="6791698"/>
            <a:ext cx="365650" cy="396000"/>
          </a:xfrm>
          <a:prstGeom prst="rect">
            <a:avLst/>
          </a:prstGeom>
        </p:spPr>
      </p:pic>
      <p:pic>
        <p:nvPicPr>
          <p:cNvPr id="61" name="그림 76">
            <a:extLst>
              <a:ext uri="{FF2B5EF4-FFF2-40B4-BE49-F238E27FC236}">
                <a16:creationId xmlns:a16="http://schemas.microsoft.com/office/drawing/2014/main" xmlns="" id="{3AEF9D79-C796-4CB8-BA40-FF13611AFCC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98131" y="6788428"/>
            <a:ext cx="428326" cy="396000"/>
          </a:xfrm>
          <a:prstGeom prst="rect">
            <a:avLst/>
          </a:prstGeom>
        </p:spPr>
      </p:pic>
      <p:pic>
        <p:nvPicPr>
          <p:cNvPr id="62" name="그림 77">
            <a:extLst>
              <a:ext uri="{FF2B5EF4-FFF2-40B4-BE49-F238E27FC236}">
                <a16:creationId xmlns:a16="http://schemas.microsoft.com/office/drawing/2014/main" xmlns="" id="{8F9FD67F-2C8A-4E03-B37D-A635D643D6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19" y="7835924"/>
            <a:ext cx="506568" cy="439206"/>
          </a:xfrm>
          <a:prstGeom prst="rect">
            <a:avLst/>
          </a:prstGeom>
        </p:spPr>
      </p:pic>
      <p:pic>
        <p:nvPicPr>
          <p:cNvPr id="63" name="그림 78" descr="텍스트, 카페트, 클립아트이(가) 표시된 사진&#10;&#10;자동 생성된 설명">
            <a:extLst>
              <a:ext uri="{FF2B5EF4-FFF2-40B4-BE49-F238E27FC236}">
                <a16:creationId xmlns:a16="http://schemas.microsoft.com/office/drawing/2014/main" xmlns="" id="{8252A117-9F01-4E84-9E1C-B564F79A076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455" y="7835924"/>
            <a:ext cx="491830" cy="439206"/>
          </a:xfrm>
          <a:prstGeom prst="rect">
            <a:avLst/>
          </a:prstGeom>
        </p:spPr>
      </p:pic>
      <p:pic>
        <p:nvPicPr>
          <p:cNvPr id="64" name="그림 79" descr="건물이(가) 표시된 사진&#10;&#10;자동 생성된 설명">
            <a:extLst>
              <a:ext uri="{FF2B5EF4-FFF2-40B4-BE49-F238E27FC236}">
                <a16:creationId xmlns:a16="http://schemas.microsoft.com/office/drawing/2014/main" xmlns="" id="{B43966D0-5E2F-4700-8F6C-C7683FB334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t="2582" r="71528" b="69546"/>
          <a:stretch/>
        </p:blipFill>
        <p:spPr>
          <a:xfrm>
            <a:off x="3516094" y="7275822"/>
            <a:ext cx="445642" cy="432000"/>
          </a:xfrm>
          <a:prstGeom prst="diamond">
            <a:avLst/>
          </a:prstGeom>
        </p:spPr>
      </p:pic>
      <p:pic>
        <p:nvPicPr>
          <p:cNvPr id="65" name="그림 80">
            <a:extLst>
              <a:ext uri="{FF2B5EF4-FFF2-40B4-BE49-F238E27FC236}">
                <a16:creationId xmlns:a16="http://schemas.microsoft.com/office/drawing/2014/main" xmlns="" id="{C95CC00D-BAF5-4998-8A47-71FC0818DA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66456" r="2955"/>
          <a:stretch/>
        </p:blipFill>
        <p:spPr>
          <a:xfrm>
            <a:off x="4063216" y="7275822"/>
            <a:ext cx="398891" cy="432000"/>
          </a:xfrm>
          <a:prstGeom prst="rect">
            <a:avLst/>
          </a:prstGeom>
        </p:spPr>
      </p:pic>
      <p:pic>
        <p:nvPicPr>
          <p:cNvPr id="66" name="그림 81">
            <a:extLst>
              <a:ext uri="{FF2B5EF4-FFF2-40B4-BE49-F238E27FC236}">
                <a16:creationId xmlns:a16="http://schemas.microsoft.com/office/drawing/2014/main" xmlns="" id="{F80E8638-CECA-4FC7-8F03-CC7395244BB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81442" y="7835924"/>
            <a:ext cx="446130" cy="468000"/>
          </a:xfrm>
          <a:prstGeom prst="rect">
            <a:avLst/>
          </a:prstGeom>
        </p:spPr>
      </p:pic>
      <p:pic>
        <p:nvPicPr>
          <p:cNvPr id="67" name="그림 82">
            <a:extLst>
              <a:ext uri="{FF2B5EF4-FFF2-40B4-BE49-F238E27FC236}">
                <a16:creationId xmlns:a16="http://schemas.microsoft.com/office/drawing/2014/main" xmlns="" id="{C05BB448-E65C-4E9C-8A57-A80F5468C8D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08390" y="7844847"/>
            <a:ext cx="506204" cy="468000"/>
          </a:xfrm>
          <a:prstGeom prst="rect">
            <a:avLst/>
          </a:prstGeom>
        </p:spPr>
      </p:pic>
      <p:sp>
        <p:nvSpPr>
          <p:cNvPr id="68" name="직사각형 83">
            <a:extLst>
              <a:ext uri="{FF2B5EF4-FFF2-40B4-BE49-F238E27FC236}">
                <a16:creationId xmlns:a16="http://schemas.microsoft.com/office/drawing/2014/main" xmlns="" id="{94F56711-5416-40EF-9CF1-665D99D0ABE7}"/>
              </a:ext>
            </a:extLst>
          </p:cNvPr>
          <p:cNvSpPr/>
          <p:nvPr userDrawn="1"/>
        </p:nvSpPr>
        <p:spPr>
          <a:xfrm>
            <a:off x="235232" y="8771975"/>
            <a:ext cx="6408000" cy="494335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pic>
        <p:nvPicPr>
          <p:cNvPr id="69" name="그림 85">
            <a:extLst>
              <a:ext uri="{FF2B5EF4-FFF2-40B4-BE49-F238E27FC236}">
                <a16:creationId xmlns:a16="http://schemas.microsoft.com/office/drawing/2014/main" xmlns="" id="{3954D756-18FC-47C6-968A-5B03D4EB3C8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2" y="8819217"/>
            <a:ext cx="422037" cy="365915"/>
          </a:xfrm>
          <a:prstGeom prst="rect">
            <a:avLst/>
          </a:prstGeom>
        </p:spPr>
      </p:pic>
      <p:pic>
        <p:nvPicPr>
          <p:cNvPr id="70" name="그림 89">
            <a:extLst>
              <a:ext uri="{FF2B5EF4-FFF2-40B4-BE49-F238E27FC236}">
                <a16:creationId xmlns:a16="http://schemas.microsoft.com/office/drawing/2014/main" xmlns="" id="{665499C3-5E23-4B95-B2E4-72B863F84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12690" r="11233" b="1"/>
          <a:stretch/>
        </p:blipFill>
        <p:spPr>
          <a:xfrm>
            <a:off x="5855110" y="8801460"/>
            <a:ext cx="752938" cy="428143"/>
          </a:xfrm>
          <a:prstGeom prst="rect">
            <a:avLst/>
          </a:prstGeom>
        </p:spPr>
      </p:pic>
      <p:pic>
        <p:nvPicPr>
          <p:cNvPr id="2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43" y="461660"/>
            <a:ext cx="306001" cy="216000"/>
          </a:xfrm>
          <a:prstGeom prst="rect">
            <a:avLst/>
          </a:prstGeom>
        </p:spPr>
      </p:pic>
      <p:sp>
        <p:nvSpPr>
          <p:cNvPr id="23" name="오른쪽 화살표 20"/>
          <p:cNvSpPr/>
          <p:nvPr userDrawn="1"/>
        </p:nvSpPr>
        <p:spPr>
          <a:xfrm>
            <a:off x="2441012" y="1745515"/>
            <a:ext cx="181189" cy="30737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74" tIns="40037" rIns="80074" bIns="40037" rtlCol="0" anchor="ctr"/>
          <a:lstStyle/>
          <a:p>
            <a:pPr algn="ctr" rtl="0"/>
            <a:endParaRPr lang="ko-KR" altLang="en-US" sz="1200">
              <a:latin typeface="Modern H Medium" panose="020B0603000000020004" pitchFamily="50" charset="-127"/>
              <a:ea typeface="Modern H Medium" panose="020B0603000000020004" pitchFamily="50" charset="-127"/>
            </a:endParaRPr>
          </a:p>
        </p:txBody>
      </p:sp>
      <p:pic>
        <p:nvPicPr>
          <p:cNvPr id="24" name="그림 8" descr="책상, 실내, 사무실, 조종판이(가) 표시된 사진&#10;&#10;자동 생성된 설명">
            <a:extLst>
              <a:ext uri="{FF2B5EF4-FFF2-40B4-BE49-F238E27FC236}">
                <a16:creationId xmlns:a16="http://schemas.microsoft.com/office/drawing/2014/main" xmlns="" id="{01E095DA-17AF-4A08-9919-B8E412F2392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34" y="1374272"/>
            <a:ext cx="1306144" cy="900000"/>
          </a:xfrm>
          <a:prstGeom prst="rect">
            <a:avLst/>
          </a:prstGeom>
        </p:spPr>
      </p:pic>
      <p:grpSp>
        <p:nvGrpSpPr>
          <p:cNvPr id="26" name="그룹 14">
            <a:extLst>
              <a:ext uri="{FF2B5EF4-FFF2-40B4-BE49-F238E27FC236}">
                <a16:creationId xmlns:a16="http://schemas.microsoft.com/office/drawing/2014/main" xmlns="" id="{DD4A4C02-EE99-4B26-9F24-B884B328E484}"/>
              </a:ext>
            </a:extLst>
          </p:cNvPr>
          <p:cNvGrpSpPr/>
          <p:nvPr userDrawn="1"/>
        </p:nvGrpSpPr>
        <p:grpSpPr>
          <a:xfrm>
            <a:off x="4672675" y="1355025"/>
            <a:ext cx="444184" cy="977997"/>
            <a:chOff x="8211805" y="4461889"/>
            <a:chExt cx="444184" cy="977997"/>
          </a:xfrm>
        </p:grpSpPr>
        <p:pic>
          <p:nvPicPr>
            <p:cNvPr id="27" name="Picture 9">
              <a:extLst>
                <a:ext uri="{FF2B5EF4-FFF2-40B4-BE49-F238E27FC236}">
                  <a16:creationId xmlns:a16="http://schemas.microsoft.com/office/drawing/2014/main" xmlns="" id="{35B749DC-DAD1-40B3-9048-2EDD5464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304063" y="4527112"/>
              <a:ext cx="257997" cy="127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그림 43">
              <a:extLst>
                <a:ext uri="{FF2B5EF4-FFF2-40B4-BE49-F238E27FC236}">
                  <a16:creationId xmlns:a16="http://schemas.microsoft.com/office/drawing/2014/main" xmlns="" id="{D23B9780-D0F5-425C-A4A9-185780B7D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333366"/>
                </a:clrFrom>
                <a:clrTo>
                  <a:srgbClr val="33336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11805" y="4719886"/>
              <a:ext cx="444184" cy="720000"/>
            </a:xfrm>
            <a:prstGeom prst="rect">
              <a:avLst/>
            </a:prstGeom>
          </p:spPr>
        </p:pic>
      </p:grpSp>
      <p:sp>
        <p:nvSpPr>
          <p:cNvPr id="29" name="오른쪽 화살표 20">
            <a:extLst>
              <a:ext uri="{FF2B5EF4-FFF2-40B4-BE49-F238E27FC236}">
                <a16:creationId xmlns:a16="http://schemas.microsoft.com/office/drawing/2014/main" xmlns="" id="{B84FCB6D-9412-49CF-9BD5-6D20C50942BE}"/>
              </a:ext>
            </a:extLst>
          </p:cNvPr>
          <p:cNvSpPr/>
          <p:nvPr userDrawn="1"/>
        </p:nvSpPr>
        <p:spPr>
          <a:xfrm>
            <a:off x="2322985" y="808975"/>
            <a:ext cx="181189" cy="30737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74" tIns="40037" rIns="80074" bIns="40037" rtlCol="0" anchor="ctr"/>
          <a:lstStyle/>
          <a:p>
            <a:pPr algn="ctr" rtl="0"/>
            <a:endParaRPr lang="ko-KR" altLang="en-US"/>
          </a:p>
        </p:txBody>
      </p:sp>
      <p:sp>
        <p:nvSpPr>
          <p:cNvPr id="30" name="오른쪽 화살표 21">
            <a:extLst>
              <a:ext uri="{FF2B5EF4-FFF2-40B4-BE49-F238E27FC236}">
                <a16:creationId xmlns:a16="http://schemas.microsoft.com/office/drawing/2014/main" xmlns="" id="{F83C5C72-0C06-4547-BB2E-ACC7B719C364}"/>
              </a:ext>
            </a:extLst>
          </p:cNvPr>
          <p:cNvSpPr/>
          <p:nvPr userDrawn="1"/>
        </p:nvSpPr>
        <p:spPr>
          <a:xfrm>
            <a:off x="4459604" y="808975"/>
            <a:ext cx="181189" cy="307371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74" tIns="40037" rIns="80074" bIns="40037" rtlCol="0" anchor="ctr"/>
          <a:lstStyle/>
          <a:p>
            <a:pPr algn="ctr" rtl="0"/>
            <a:endParaRPr lang="ko-KR" altLang="en-US"/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xmlns="" id="{E41B602F-2646-4C63-AED9-816C9019CD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26" y="1371417"/>
            <a:ext cx="274432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그룹 109">
            <a:extLst>
              <a:ext uri="{FF2B5EF4-FFF2-40B4-BE49-F238E27FC236}">
                <a16:creationId xmlns:a16="http://schemas.microsoft.com/office/drawing/2014/main" xmlns="" id="{A50ACB50-3F60-4F93-9194-B3957002E7FC}"/>
              </a:ext>
            </a:extLst>
          </p:cNvPr>
          <p:cNvGrpSpPr/>
          <p:nvPr userDrawn="1"/>
        </p:nvGrpSpPr>
        <p:grpSpPr>
          <a:xfrm>
            <a:off x="339205" y="3837259"/>
            <a:ext cx="1839576" cy="1121010"/>
            <a:chOff x="402166" y="3957104"/>
            <a:chExt cx="2023534" cy="1233111"/>
          </a:xfrm>
        </p:grpSpPr>
        <p:sp>
          <p:nvSpPr>
            <p:cNvPr id="36" name="직사각형 6">
              <a:extLst>
                <a:ext uri="{FF2B5EF4-FFF2-40B4-BE49-F238E27FC236}">
                  <a16:creationId xmlns:a16="http://schemas.microsoft.com/office/drawing/2014/main" xmlns="" id="{7165DE57-2996-45AB-8F33-0A60AD3C87D1}"/>
                </a:ext>
              </a:extLst>
            </p:cNvPr>
            <p:cNvSpPr/>
            <p:nvPr/>
          </p:nvSpPr>
          <p:spPr>
            <a:xfrm>
              <a:off x="402166" y="3957104"/>
              <a:ext cx="1668983" cy="33855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rtl="0"/>
              <a:endParaRPr lang="ko-KR" altLang="en-US" sz="1400" b="1" dirty="0">
                <a:solidFill>
                  <a:prstClr val="black"/>
                </a:solidFill>
                <a:latin typeface="현대하모니 M" panose="02020603020101020101" pitchFamily="18" charset="-127"/>
                <a:ea typeface="현대하모니 M" panose="02020603020101020101" pitchFamily="18" charset="-127"/>
                <a:cs typeface="Times New Roman" panose="02020603050405020304" pitchFamily="18" charset="0"/>
              </a:endParaRPr>
            </a:p>
          </p:txBody>
        </p:sp>
        <p:pic>
          <p:nvPicPr>
            <p:cNvPr id="37" name="그림 111">
              <a:extLst>
                <a:ext uri="{FF2B5EF4-FFF2-40B4-BE49-F238E27FC236}">
                  <a16:creationId xmlns:a16="http://schemas.microsoft.com/office/drawing/2014/main" xmlns="" id="{9DCE4A79-88EB-436E-8714-C0CBA42D8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0" t="6928" r="8686" b="8544"/>
            <a:stretch/>
          </p:blipFill>
          <p:spPr>
            <a:xfrm>
              <a:off x="495299" y="4241800"/>
              <a:ext cx="1930401" cy="927100"/>
            </a:xfrm>
            <a:prstGeom prst="rect">
              <a:avLst/>
            </a:prstGeom>
          </p:spPr>
        </p:pic>
        <p:sp>
          <p:nvSpPr>
            <p:cNvPr id="38" name="오른쪽 화살표 122">
              <a:extLst>
                <a:ext uri="{FF2B5EF4-FFF2-40B4-BE49-F238E27FC236}">
                  <a16:creationId xmlns:a16="http://schemas.microsoft.com/office/drawing/2014/main" xmlns="" id="{F0242E56-A668-4FCA-8D78-85E96640CACF}"/>
                </a:ext>
              </a:extLst>
            </p:cNvPr>
            <p:cNvSpPr/>
            <p:nvPr/>
          </p:nvSpPr>
          <p:spPr>
            <a:xfrm flipH="1">
              <a:off x="580822" y="4355819"/>
              <a:ext cx="432520" cy="283353"/>
            </a:xfrm>
            <a:prstGeom prst="rightArrow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  <a:effectLst>
              <a:glow rad="25400">
                <a:schemeClr val="bg1">
                  <a:alpha val="40000"/>
                </a:schemeClr>
              </a:glow>
            </a:effectLst>
            <a:scene3d>
              <a:camera prst="orthographicFront">
                <a:rot lat="1999690" lon="3742003" rev="1549539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sp>
          <p:nvSpPr>
            <p:cNvPr id="39" name="TextBox 113">
              <a:extLst>
                <a:ext uri="{FF2B5EF4-FFF2-40B4-BE49-F238E27FC236}">
                  <a16:creationId xmlns:a16="http://schemas.microsoft.com/office/drawing/2014/main" xmlns="" id="{8F827770-654B-4A1B-86A3-3341D902B7C2}"/>
                </a:ext>
              </a:extLst>
            </p:cNvPr>
            <p:cNvSpPr txBox="1"/>
            <p:nvPr/>
          </p:nvSpPr>
          <p:spPr>
            <a:xfrm>
              <a:off x="407278" y="4530165"/>
              <a:ext cx="370291" cy="109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200" b="0"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현대하모니 M" panose="02020603020101020101" pitchFamily="18" charset="-127"/>
                  <a:ea typeface="현대하모니 M" panose="02020603020101020101" pitchFamily="18" charset="-127"/>
                </a:defRPr>
              </a:lvl1pPr>
            </a:lstStyle>
            <a:p>
              <a:pPr rtl="0"/>
              <a:r>
                <a:rPr lang="sv-SE" sz="1400">
                  <a:solidFill>
                    <a:srgbClr val="0000FF"/>
                  </a:solidFill>
                </a:rPr>
                <a:t>① PUSH</a:t>
              </a:r>
            </a:p>
          </p:txBody>
        </p:sp>
        <p:sp>
          <p:nvSpPr>
            <p:cNvPr id="40" name="오른쪽 화살표 128">
              <a:extLst>
                <a:ext uri="{FF2B5EF4-FFF2-40B4-BE49-F238E27FC236}">
                  <a16:creationId xmlns:a16="http://schemas.microsoft.com/office/drawing/2014/main" xmlns="" id="{DD64AC19-44A2-448F-9706-3FFB4F6F7D69}"/>
                </a:ext>
              </a:extLst>
            </p:cNvPr>
            <p:cNvSpPr/>
            <p:nvPr/>
          </p:nvSpPr>
          <p:spPr>
            <a:xfrm rot="10800000" flipH="1">
              <a:off x="1467105" y="4907978"/>
              <a:ext cx="341294" cy="282237"/>
            </a:xfrm>
            <a:prstGeom prst="rightArrow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>
              <a:glow rad="25400">
                <a:schemeClr val="bg1">
                  <a:alpha val="40000"/>
                </a:schemeClr>
              </a:glow>
            </a:effectLst>
            <a:scene3d>
              <a:camera prst="orthographicFront">
                <a:rot lat="1999690" lon="3742003" rev="1549539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sp>
          <p:nvSpPr>
            <p:cNvPr id="41" name="TextBox 115">
              <a:extLst>
                <a:ext uri="{FF2B5EF4-FFF2-40B4-BE49-F238E27FC236}">
                  <a16:creationId xmlns:a16="http://schemas.microsoft.com/office/drawing/2014/main" xmlns="" id="{25F573F9-9E24-42DA-B3CE-62E4F232DB3B}"/>
                </a:ext>
              </a:extLst>
            </p:cNvPr>
            <p:cNvSpPr txBox="1"/>
            <p:nvPr/>
          </p:nvSpPr>
          <p:spPr>
            <a:xfrm>
              <a:off x="1710297" y="4836361"/>
              <a:ext cx="358550" cy="109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200" b="0">
                  <a:effectLst>
                    <a:glow rad="63500">
                      <a:schemeClr val="bg1">
                        <a:alpha val="80000"/>
                      </a:schemeClr>
                    </a:glow>
                  </a:effectLst>
                  <a:latin typeface="현대하모니 M" panose="02020603020101020101" pitchFamily="18" charset="-127"/>
                  <a:ea typeface="현대하모니 M" panose="02020603020101020101" pitchFamily="18" charset="-127"/>
                </a:defRPr>
              </a:lvl1pPr>
            </a:lstStyle>
            <a:p>
              <a:pPr rtl="0"/>
              <a:r>
                <a:rPr lang="sv-SE" sz="1400">
                  <a:solidFill>
                    <a:srgbClr val="FF0000"/>
                  </a:solidFill>
                </a:rPr>
                <a:t>② PULL</a:t>
              </a:r>
            </a:p>
          </p:txBody>
        </p:sp>
      </p:grpSp>
      <p:pic>
        <p:nvPicPr>
          <p:cNvPr id="44" name="그림 119">
            <a:extLst>
              <a:ext uri="{FF2B5EF4-FFF2-40B4-BE49-F238E27FC236}">
                <a16:creationId xmlns:a16="http://schemas.microsoft.com/office/drawing/2014/main" xmlns="" id="{B7198646-BEBD-4062-8350-D31643FF3C76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46730" y="5254944"/>
            <a:ext cx="2577260" cy="912386"/>
          </a:xfrm>
          <a:prstGeom prst="rect">
            <a:avLst/>
          </a:prstGeom>
        </p:spPr>
      </p:pic>
      <p:sp>
        <p:nvSpPr>
          <p:cNvPr id="45" name="Textfeld 86">
            <a:extLst>
              <a:ext uri="{FF2B5EF4-FFF2-40B4-BE49-F238E27FC236}">
                <a16:creationId xmlns:a16="http://schemas.microsoft.com/office/drawing/2014/main" xmlns="" id="{FD657CAF-7EEA-42FD-A116-6BDD1EAB8BA8}"/>
              </a:ext>
            </a:extLst>
          </p:cNvPr>
          <p:cNvSpPr txBox="1"/>
          <p:nvPr userDrawn="1"/>
        </p:nvSpPr>
        <p:spPr>
          <a:xfrm>
            <a:off x="1228049" y="5140759"/>
            <a:ext cx="33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sv-SE" sz="2000">
                <a:solidFill>
                  <a:srgbClr val="FF0000"/>
                </a:solidFill>
                <a:latin typeface="Modern H Medium" panose="020B0603000000020004" pitchFamily="50" charset="-127"/>
                <a:ea typeface="Modern H Medium" panose="020B0603000000020004" pitchFamily="50" charset="-127"/>
                <a:cs typeface="Arial" panose="020B0604020202020204" pitchFamily="34" charset="0"/>
              </a:rPr>
              <a:t>①</a:t>
            </a:r>
            <a:endParaRPr kumimoji="1" lang="en-US" sz="2000" dirty="0">
              <a:solidFill>
                <a:srgbClr val="FF0000"/>
              </a:solidFill>
              <a:latin typeface="Modern H Medium" panose="020B0603000000020004" pitchFamily="50" charset="-127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46" name="Textfeld 86">
            <a:extLst>
              <a:ext uri="{FF2B5EF4-FFF2-40B4-BE49-F238E27FC236}">
                <a16:creationId xmlns:a16="http://schemas.microsoft.com/office/drawing/2014/main" xmlns="" id="{3BAD1299-292C-4743-8B22-4C5E2387C402}"/>
              </a:ext>
            </a:extLst>
          </p:cNvPr>
          <p:cNvSpPr txBox="1"/>
          <p:nvPr userDrawn="1"/>
        </p:nvSpPr>
        <p:spPr>
          <a:xfrm>
            <a:off x="2819868" y="5122553"/>
            <a:ext cx="33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sv-SE" sz="2000">
                <a:solidFill>
                  <a:srgbClr val="FF0000"/>
                </a:solidFill>
                <a:latin typeface="Modern H Medium" panose="020B0603000000020004" pitchFamily="50" charset="-127"/>
                <a:ea typeface="Modern H Medium" panose="020B0603000000020004" pitchFamily="50" charset="-127"/>
                <a:cs typeface="Arial" panose="020B0604020202020204" pitchFamily="34" charset="0"/>
              </a:rPr>
              <a:t>④</a:t>
            </a:r>
            <a:endParaRPr kumimoji="1" lang="en-US" sz="2000" dirty="0">
              <a:solidFill>
                <a:srgbClr val="FF0000"/>
              </a:solidFill>
              <a:latin typeface="Modern H Medium" panose="020B0603000000020004" pitchFamily="50" charset="-127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47" name="Textfeld 86">
            <a:extLst>
              <a:ext uri="{FF2B5EF4-FFF2-40B4-BE49-F238E27FC236}">
                <a16:creationId xmlns:a16="http://schemas.microsoft.com/office/drawing/2014/main" xmlns="" id="{2669DDF0-C0A8-47EF-89C6-6E422D887CDE}"/>
              </a:ext>
            </a:extLst>
          </p:cNvPr>
          <p:cNvSpPr txBox="1"/>
          <p:nvPr userDrawn="1"/>
        </p:nvSpPr>
        <p:spPr>
          <a:xfrm>
            <a:off x="1638029" y="5228764"/>
            <a:ext cx="33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sv-SE" sz="2000">
                <a:solidFill>
                  <a:srgbClr val="FF0000"/>
                </a:solidFill>
                <a:latin typeface="Modern H Medium" panose="020B0603000000020004" pitchFamily="50" charset="-127"/>
                <a:ea typeface="Modern H Medium" panose="020B0603000000020004" pitchFamily="50" charset="-127"/>
                <a:cs typeface="Arial" panose="020B0604020202020204" pitchFamily="34" charset="0"/>
              </a:rPr>
              <a:t>②</a:t>
            </a:r>
            <a:endParaRPr kumimoji="1" lang="en-US" sz="2000" dirty="0">
              <a:solidFill>
                <a:srgbClr val="FF0000"/>
              </a:solidFill>
              <a:latin typeface="Modern H Medium" panose="020B0603000000020004" pitchFamily="50" charset="-127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48" name="Textfeld 86">
            <a:extLst>
              <a:ext uri="{FF2B5EF4-FFF2-40B4-BE49-F238E27FC236}">
                <a16:creationId xmlns:a16="http://schemas.microsoft.com/office/drawing/2014/main" xmlns="" id="{05ECCFD8-74F6-42E4-9919-0CFFF71AB0F7}"/>
              </a:ext>
            </a:extLst>
          </p:cNvPr>
          <p:cNvSpPr txBox="1"/>
          <p:nvPr userDrawn="1"/>
        </p:nvSpPr>
        <p:spPr>
          <a:xfrm>
            <a:off x="2112402" y="5226617"/>
            <a:ext cx="33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sv-SE" sz="2000">
                <a:solidFill>
                  <a:srgbClr val="FF0000"/>
                </a:solidFill>
                <a:latin typeface="Modern H Medium" panose="020B0603000000020004" pitchFamily="50" charset="-127"/>
                <a:ea typeface="Modern H Medium" panose="020B0603000000020004" pitchFamily="50" charset="-127"/>
                <a:cs typeface="Arial" panose="020B0604020202020204" pitchFamily="34" charset="0"/>
              </a:rPr>
              <a:t>③</a:t>
            </a:r>
            <a:endParaRPr kumimoji="1" lang="en-US" sz="2000" dirty="0">
              <a:solidFill>
                <a:srgbClr val="FF0000"/>
              </a:solidFill>
              <a:latin typeface="Modern H Medium" panose="020B0603000000020004" pitchFamily="50" charset="-127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49" name="그림 2">
            <a:extLst>
              <a:ext uri="{FF2B5EF4-FFF2-40B4-BE49-F238E27FC236}">
                <a16:creationId xmlns:a16="http://schemas.microsoft.com/office/drawing/2014/main" xmlns="" id="{83632086-1A01-459C-8D83-42A98E6B489A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30057" y="2911500"/>
            <a:ext cx="1369543" cy="975628"/>
          </a:xfrm>
          <a:prstGeom prst="rect">
            <a:avLst/>
          </a:prstGeom>
        </p:spPr>
      </p:pic>
      <p:pic>
        <p:nvPicPr>
          <p:cNvPr id="50" name="그림 3">
            <a:extLst>
              <a:ext uri="{FF2B5EF4-FFF2-40B4-BE49-F238E27FC236}">
                <a16:creationId xmlns:a16="http://schemas.microsoft.com/office/drawing/2014/main" xmlns="" id="{E3A5F9E4-77CE-4920-8140-3429BEE54D5F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991041" y="2895314"/>
            <a:ext cx="1360383" cy="975628"/>
          </a:xfrm>
          <a:prstGeom prst="rect">
            <a:avLst/>
          </a:prstGeom>
        </p:spPr>
      </p:pic>
      <p:pic>
        <p:nvPicPr>
          <p:cNvPr id="51" name="그림 4">
            <a:extLst>
              <a:ext uri="{FF2B5EF4-FFF2-40B4-BE49-F238E27FC236}">
                <a16:creationId xmlns:a16="http://schemas.microsoft.com/office/drawing/2014/main" xmlns="" id="{21BE137C-338D-4B1A-9A6A-F787519E791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4278140" y="2898565"/>
            <a:ext cx="980409" cy="1080597"/>
          </a:xfrm>
          <a:prstGeom prst="rect">
            <a:avLst/>
          </a:prstGeom>
        </p:spPr>
      </p:pic>
      <p:pic>
        <p:nvPicPr>
          <p:cNvPr id="71" name="그림 5">
            <a:extLst>
              <a:ext uri="{FF2B5EF4-FFF2-40B4-BE49-F238E27FC236}">
                <a16:creationId xmlns:a16="http://schemas.microsoft.com/office/drawing/2014/main" xmlns="" id="{FADDC05E-6500-4993-B802-55CE009EF906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5366772" y="2876896"/>
            <a:ext cx="812660" cy="659851"/>
          </a:xfrm>
          <a:prstGeom prst="rect">
            <a:avLst/>
          </a:prstGeom>
        </p:spPr>
      </p:pic>
      <p:pic>
        <p:nvPicPr>
          <p:cNvPr id="72" name="그림 6">
            <a:extLst>
              <a:ext uri="{FF2B5EF4-FFF2-40B4-BE49-F238E27FC236}">
                <a16:creationId xmlns:a16="http://schemas.microsoft.com/office/drawing/2014/main" xmlns="" id="{DD906B04-CF9A-4279-800D-5D2F2882AEE4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5343287" y="3560469"/>
            <a:ext cx="859630" cy="653318"/>
          </a:xfrm>
          <a:prstGeom prst="rect">
            <a:avLst/>
          </a:prstGeom>
        </p:spPr>
      </p:pic>
      <p:pic>
        <p:nvPicPr>
          <p:cNvPr id="74" name="Grafik 73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636902" y="4495760"/>
            <a:ext cx="1863760" cy="1352400"/>
          </a:xfrm>
          <a:prstGeom prst="snip2DiagRect">
            <a:avLst>
              <a:gd name="adj1" fmla="val 50000"/>
              <a:gd name="adj2" fmla="val 20634"/>
            </a:avLst>
          </a:prstGeom>
        </p:spPr>
      </p:pic>
      <p:pic>
        <p:nvPicPr>
          <p:cNvPr id="75" name="Grafik 74"/>
          <p:cNvPicPr>
            <a:picLocks noChangeAspect="1"/>
          </p:cNvPicPr>
          <p:nvPr userDrawn="1"/>
        </p:nvPicPr>
        <p:blipFill rotWithShape="1">
          <a:blip r:embed="rId27"/>
          <a:srcRect b="8994"/>
          <a:stretch/>
        </p:blipFill>
        <p:spPr>
          <a:xfrm>
            <a:off x="4387597" y="5347664"/>
            <a:ext cx="2206943" cy="7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53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D7B67009-35B8-458A-B760-AD26A2A6C75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CAC4B1E-E167-430E-B75B-F3AFDFB4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87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D7B67009-35B8-458A-B760-AD26A2A6C75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CAC4B1E-E167-430E-B75B-F3AFDFB4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52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D7B67009-35B8-458A-B760-AD26A2A6C75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CAC4B1E-E167-430E-B75B-F3AFDFB4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97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 rtlCol="0"/>
          <a:lstStyle/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D7B67009-35B8-458A-B760-AD26A2A6C75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CAC4B1E-E167-430E-B75B-F3AFDFB4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77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D7B67009-35B8-458A-B760-AD26A2A6C75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CAC4B1E-E167-430E-B75B-F3AFDFB4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60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D7B67009-35B8-458A-B760-AD26A2A6C75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CAC4B1E-E167-430E-B75B-F3AFDFB4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8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4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D7B67009-35B8-458A-B760-AD26A2A6C75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CAC4B1E-E167-430E-B75B-F3AFDFB4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62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D7B67009-35B8-458A-B760-AD26A2A6C75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CAC4B1E-E167-430E-B75B-F3AFDFB4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49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D7B67009-35B8-458A-B760-AD26A2A6C75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CAC4B1E-E167-430E-B75B-F3AFDFB4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5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 rtlCol="0"/>
          <a:lstStyle/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D7B67009-35B8-458A-B760-AD26A2A6C75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CAC4B1E-E167-430E-B75B-F3AFDFB42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15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표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05084678"/>
              </p:ext>
            </p:extLst>
          </p:nvPr>
        </p:nvGraphicFramePr>
        <p:xfrm>
          <a:off x="188913" y="200023"/>
          <a:ext cx="6480176" cy="9145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9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456972"/>
                  </a:ext>
                </a:extLst>
              </a:tr>
              <a:tr h="2403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4217251"/>
                  </a:ext>
                </a:extLst>
              </a:tr>
              <a:tr h="289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5714077"/>
                  </a:ext>
                </a:extLst>
              </a:tr>
              <a:tr h="725683">
                <a:tc>
                  <a:txBody>
                    <a:bodyPr/>
                    <a:lstStyle/>
                    <a:p>
                      <a:pPr marL="0" marR="0" indent="-177800" algn="l" defTabSz="914400" rtl="0" eaLnBrk="1" fontAlgn="auto" latinLnBrk="1" hangingPunct="1">
                        <a:lnSpc>
                          <a:spcPts val="144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kern="1200" dirty="0">
                        <a:solidFill>
                          <a:prstClr val="black"/>
                        </a:solidFill>
                        <a:latin typeface="Modern H Medium" panose="020B0603000000020004" pitchFamily="50" charset="-127"/>
                        <a:ea typeface="Modern H Medium" panose="020B060300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4057236"/>
                  </a:ext>
                </a:extLst>
              </a:tr>
              <a:tr h="290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9948">
                <a:tc>
                  <a:txBody>
                    <a:bodyPr/>
                    <a:lstStyle/>
                    <a:p>
                      <a:pPr rtl="0" latinLnBrk="1"/>
                      <a:endParaRPr lang="de-DE" altLang="ko-KR" sz="1400" kern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제네시스산스 Text OTF Medium" pitchFamily="34" charset="-127"/>
                        <a:cs typeface="Arial" panose="020B0604020202020204" pitchFamily="34" charset="0"/>
                      </a:endParaRPr>
                    </a:p>
                    <a:p>
                      <a:pPr rtl="0" latinLnBrk="1"/>
                      <a:endParaRPr lang="en-US" altLang="ko-KR" sz="1400" kern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제네시스산스 Text OTF Medium" pitchFamily="34" charset="-12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95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3517606"/>
                  </a:ext>
                </a:extLst>
              </a:tr>
              <a:tr h="3047865">
                <a:tc>
                  <a:txBody>
                    <a:bodyPr/>
                    <a:lstStyle/>
                    <a:p>
                      <a:pPr rtl="0" latinLnBrk="1"/>
                      <a:endParaRPr lang="en-US" altLang="ko-KR" sz="1400" kern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제네시스산스 Text OTF Medium" pitchFamily="34" charset="-127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4160738"/>
                  </a:ext>
                </a:extLst>
              </a:tr>
            </a:tbl>
          </a:graphicData>
        </a:graphic>
      </p:graphicFrame>
      <p:pic>
        <p:nvPicPr>
          <p:cNvPr id="3" name="그림 110">
            <a:extLst>
              <a:ext uri="{FF2B5EF4-FFF2-40B4-BE49-F238E27FC236}">
                <a16:creationId xmlns:a16="http://schemas.microsoft.com/office/drawing/2014/main" xmlns="" id="{EB8BA447-0E65-4486-9BF8-4FD0CDA7D0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794" y="1628269"/>
            <a:ext cx="778412" cy="450019"/>
          </a:xfrm>
          <a:prstGeom prst="rect">
            <a:avLst/>
          </a:prstGeom>
        </p:spPr>
      </p:pic>
      <p:pic>
        <p:nvPicPr>
          <p:cNvPr id="4" name="그림 111">
            <a:extLst>
              <a:ext uri="{FF2B5EF4-FFF2-40B4-BE49-F238E27FC236}">
                <a16:creationId xmlns:a16="http://schemas.microsoft.com/office/drawing/2014/main" xmlns="" id="{F3114179-0823-48FF-B471-5D10C7C68C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862" y="578340"/>
            <a:ext cx="500908" cy="452812"/>
          </a:xfrm>
          <a:prstGeom prst="rect">
            <a:avLst/>
          </a:prstGeom>
        </p:spPr>
      </p:pic>
      <p:pic>
        <p:nvPicPr>
          <p:cNvPr id="5" name="그림 112">
            <a:extLst>
              <a:ext uri="{FF2B5EF4-FFF2-40B4-BE49-F238E27FC236}">
                <a16:creationId xmlns:a16="http://schemas.microsoft.com/office/drawing/2014/main" xmlns="" id="{2EEAC693-4E7E-4AB6-8C23-FD191C2EB5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5304" y="1100341"/>
            <a:ext cx="446130" cy="468000"/>
          </a:xfrm>
          <a:prstGeom prst="rect">
            <a:avLst/>
          </a:prstGeom>
        </p:spPr>
      </p:pic>
      <p:pic>
        <p:nvPicPr>
          <p:cNvPr id="6" name="그림 113">
            <a:extLst>
              <a:ext uri="{FF2B5EF4-FFF2-40B4-BE49-F238E27FC236}">
                <a16:creationId xmlns:a16="http://schemas.microsoft.com/office/drawing/2014/main" xmlns="" id="{2919958E-10FD-421C-BEDD-F4BA014761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47436" y="1100341"/>
            <a:ext cx="463457" cy="468000"/>
          </a:xfrm>
          <a:prstGeom prst="rect">
            <a:avLst/>
          </a:prstGeom>
        </p:spPr>
      </p:pic>
      <p:pic>
        <p:nvPicPr>
          <p:cNvPr id="7" name="그림 114">
            <a:extLst>
              <a:ext uri="{FF2B5EF4-FFF2-40B4-BE49-F238E27FC236}">
                <a16:creationId xmlns:a16="http://schemas.microsoft.com/office/drawing/2014/main" xmlns="" id="{FE7EA595-646C-4344-AA02-CE2FE0088F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6456" r="2955"/>
          <a:stretch/>
        </p:blipFill>
        <p:spPr>
          <a:xfrm>
            <a:off x="1970425" y="1100341"/>
            <a:ext cx="432132" cy="468000"/>
          </a:xfrm>
          <a:prstGeom prst="rect">
            <a:avLst/>
          </a:prstGeom>
        </p:spPr>
      </p:pic>
      <p:pic>
        <p:nvPicPr>
          <p:cNvPr id="8" name="그림 115">
            <a:extLst>
              <a:ext uri="{FF2B5EF4-FFF2-40B4-BE49-F238E27FC236}">
                <a16:creationId xmlns:a16="http://schemas.microsoft.com/office/drawing/2014/main" xmlns="" id="{21D24B64-1B84-4A9B-9C36-7841ACEE2B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2252" y="1100341"/>
            <a:ext cx="506204" cy="468000"/>
          </a:xfrm>
          <a:prstGeom prst="rect">
            <a:avLst/>
          </a:prstGeom>
        </p:spPr>
      </p:pic>
      <p:pic>
        <p:nvPicPr>
          <p:cNvPr id="9" name="그림 116">
            <a:extLst>
              <a:ext uri="{FF2B5EF4-FFF2-40B4-BE49-F238E27FC236}">
                <a16:creationId xmlns:a16="http://schemas.microsoft.com/office/drawing/2014/main" xmlns="" id="{5340E3CE-36F2-4D35-9DDB-0F96D9E56ED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93673" y="1100341"/>
            <a:ext cx="433009" cy="468000"/>
          </a:xfrm>
          <a:prstGeom prst="rect">
            <a:avLst/>
          </a:prstGeom>
        </p:spPr>
      </p:pic>
      <p:sp>
        <p:nvSpPr>
          <p:cNvPr id="10" name="직사각형 117">
            <a:extLst>
              <a:ext uri="{FF2B5EF4-FFF2-40B4-BE49-F238E27FC236}">
                <a16:creationId xmlns:a16="http://schemas.microsoft.com/office/drawing/2014/main" xmlns="" id="{7C0714ED-66A0-414C-AFA6-FD2F1B9D5A21}"/>
              </a:ext>
            </a:extLst>
          </p:cNvPr>
          <p:cNvSpPr/>
          <p:nvPr userDrawn="1"/>
        </p:nvSpPr>
        <p:spPr>
          <a:xfrm>
            <a:off x="1179831" y="1582325"/>
            <a:ext cx="5436000" cy="522689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 bIns="144000" rtlCol="0" anchor="ctr" anchorCtr="1">
            <a:spAutoFit/>
          </a:bodyPr>
          <a:lstStyle/>
          <a:p>
            <a:pPr algn="ctr" rtl="0">
              <a:lnSpc>
                <a:spcPct val="150000"/>
              </a:lnSpc>
            </a:pPr>
            <a:endParaRPr lang="en-US" altLang="ko-KR" sz="1600" b="1" dirty="0"/>
          </a:p>
        </p:txBody>
      </p:sp>
      <p:sp>
        <p:nvSpPr>
          <p:cNvPr id="11" name="직사각형 118">
            <a:extLst>
              <a:ext uri="{FF2B5EF4-FFF2-40B4-BE49-F238E27FC236}">
                <a16:creationId xmlns:a16="http://schemas.microsoft.com/office/drawing/2014/main" xmlns="" id="{1B6A0C58-06CB-4EE8-B00A-1D0642A81BFA}"/>
              </a:ext>
            </a:extLst>
          </p:cNvPr>
          <p:cNvSpPr/>
          <p:nvPr userDrawn="1"/>
        </p:nvSpPr>
        <p:spPr>
          <a:xfrm>
            <a:off x="271973" y="538006"/>
            <a:ext cx="6336000" cy="522689"/>
          </a:xfrm>
          <a:prstGeom prst="rect">
            <a:avLst/>
          </a:prstGeom>
          <a:ln w="15875">
            <a:solidFill>
              <a:srgbClr val="00B050"/>
            </a:solidFill>
          </a:ln>
        </p:spPr>
        <p:txBody>
          <a:bodyPr wrap="square" bIns="144000" rtlCol="0" anchor="ctr" anchorCtr="1">
            <a:spAutoFit/>
          </a:bodyPr>
          <a:lstStyle/>
          <a:p>
            <a:pPr algn="ctr" rtl="0">
              <a:lnSpc>
                <a:spcPct val="150000"/>
              </a:lnSpc>
            </a:pPr>
            <a:endParaRPr lang="en-US" altLang="ko-KR" sz="1600" b="1" dirty="0"/>
          </a:p>
        </p:txBody>
      </p:sp>
      <p:pic>
        <p:nvPicPr>
          <p:cNvPr id="12" name="그림 119">
            <a:extLst>
              <a:ext uri="{FF2B5EF4-FFF2-40B4-BE49-F238E27FC236}">
                <a16:creationId xmlns:a16="http://schemas.microsoft.com/office/drawing/2014/main" xmlns="" id="{9FD84D02-1909-48F1-8FAA-9C17E9F7F8F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52" y="1628269"/>
            <a:ext cx="506568" cy="439206"/>
          </a:xfrm>
          <a:prstGeom prst="rect">
            <a:avLst/>
          </a:prstGeom>
        </p:spPr>
      </p:pic>
      <p:pic>
        <p:nvPicPr>
          <p:cNvPr id="13" name="Grafik 2">
            <a:extLst>
              <a:ext uri="{FF2B5EF4-FFF2-40B4-BE49-F238E27FC236}">
                <a16:creationId xmlns:a16="http://schemas.microsoft.com/office/drawing/2014/main" xmlns="" id="{DB28F65C-5E2A-4F0F-8EA2-413250E03D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9"/>
          <a:stretch/>
        </p:blipFill>
        <p:spPr>
          <a:xfrm rot="5400000">
            <a:off x="3564695" y="1973833"/>
            <a:ext cx="239470" cy="714793"/>
          </a:xfrm>
          <a:prstGeom prst="rect">
            <a:avLst/>
          </a:prstGeom>
        </p:spPr>
      </p:pic>
      <p:pic>
        <p:nvPicPr>
          <p:cNvPr id="14" name="Grafik 2">
            <a:extLst>
              <a:ext uri="{FF2B5EF4-FFF2-40B4-BE49-F238E27FC236}">
                <a16:creationId xmlns:a16="http://schemas.microsoft.com/office/drawing/2014/main" xmlns="" id="{DE2E459B-4303-468F-AF08-F3E67E67F6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t="13343" r="62078" b="14607"/>
          <a:stretch/>
        </p:blipFill>
        <p:spPr>
          <a:xfrm rot="5400000">
            <a:off x="4284561" y="2059683"/>
            <a:ext cx="129688" cy="551720"/>
          </a:xfrm>
          <a:prstGeom prst="rect">
            <a:avLst/>
          </a:prstGeom>
        </p:spPr>
      </p:pic>
      <p:pic>
        <p:nvPicPr>
          <p:cNvPr id="15" name="그림 88">
            <a:extLst>
              <a:ext uri="{FF2B5EF4-FFF2-40B4-BE49-F238E27FC236}">
                <a16:creationId xmlns:a16="http://schemas.microsoft.com/office/drawing/2014/main" xmlns="" id="{3DE0C23E-6A10-4E50-B344-5472AD7D6C6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8148" y="2134303"/>
            <a:ext cx="1609734" cy="745457"/>
          </a:xfrm>
          <a:prstGeom prst="rect">
            <a:avLst/>
          </a:prstGeom>
        </p:spPr>
      </p:pic>
      <p:pic>
        <p:nvPicPr>
          <p:cNvPr id="16" name="Grafik 2">
            <a:extLst>
              <a:ext uri="{FF2B5EF4-FFF2-40B4-BE49-F238E27FC236}">
                <a16:creationId xmlns:a16="http://schemas.microsoft.com/office/drawing/2014/main" xmlns="" id="{D1D429A8-26CF-4EE2-B9E6-CFE142D5FD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9"/>
          <a:stretch/>
        </p:blipFill>
        <p:spPr>
          <a:xfrm rot="5400000">
            <a:off x="6061000" y="2216663"/>
            <a:ext cx="58063" cy="164933"/>
          </a:xfrm>
          <a:prstGeom prst="rect">
            <a:avLst/>
          </a:prstGeom>
        </p:spPr>
      </p:pic>
      <p:pic>
        <p:nvPicPr>
          <p:cNvPr id="17" name="Grafik 2">
            <a:extLst>
              <a:ext uri="{FF2B5EF4-FFF2-40B4-BE49-F238E27FC236}">
                <a16:creationId xmlns:a16="http://schemas.microsoft.com/office/drawing/2014/main" xmlns="" id="{3DF0A491-31C6-4A1B-BE57-4142C0CF8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9"/>
          <a:stretch/>
        </p:blipFill>
        <p:spPr>
          <a:xfrm rot="5400000">
            <a:off x="6049912" y="2601714"/>
            <a:ext cx="58063" cy="164933"/>
          </a:xfrm>
          <a:prstGeom prst="rect">
            <a:avLst/>
          </a:prstGeom>
        </p:spPr>
      </p:pic>
      <p:pic>
        <p:nvPicPr>
          <p:cNvPr id="18" name="Grafik 2">
            <a:extLst>
              <a:ext uri="{FF2B5EF4-FFF2-40B4-BE49-F238E27FC236}">
                <a16:creationId xmlns:a16="http://schemas.microsoft.com/office/drawing/2014/main" xmlns="" id="{32DF116A-EF04-4415-BABE-DFDADF542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9"/>
          <a:stretch/>
        </p:blipFill>
        <p:spPr>
          <a:xfrm rot="16200000" flipH="1">
            <a:off x="4955311" y="2638238"/>
            <a:ext cx="40110" cy="103499"/>
          </a:xfrm>
          <a:prstGeom prst="rect">
            <a:avLst/>
          </a:prstGeom>
        </p:spPr>
      </p:pic>
      <p:pic>
        <p:nvPicPr>
          <p:cNvPr id="19" name="Grafik 2">
            <a:extLst>
              <a:ext uri="{FF2B5EF4-FFF2-40B4-BE49-F238E27FC236}">
                <a16:creationId xmlns:a16="http://schemas.microsoft.com/office/drawing/2014/main" xmlns="" id="{7B7C684E-AA8F-4D4F-9874-A1ECB29EF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9"/>
          <a:stretch/>
        </p:blipFill>
        <p:spPr>
          <a:xfrm rot="16200000" flipH="1">
            <a:off x="4955311" y="2241614"/>
            <a:ext cx="40110" cy="103499"/>
          </a:xfrm>
          <a:prstGeom prst="rect">
            <a:avLst/>
          </a:prstGeom>
        </p:spPr>
      </p:pic>
      <p:sp>
        <p:nvSpPr>
          <p:cNvPr id="20" name="타원 102">
            <a:extLst>
              <a:ext uri="{FF2B5EF4-FFF2-40B4-BE49-F238E27FC236}">
                <a16:creationId xmlns:a16="http://schemas.microsoft.com/office/drawing/2014/main" xmlns="" id="{5EFE712B-76C6-4A86-84A7-8035D35AEA53}"/>
              </a:ext>
            </a:extLst>
          </p:cNvPr>
          <p:cNvSpPr/>
          <p:nvPr userDrawn="1"/>
        </p:nvSpPr>
        <p:spPr>
          <a:xfrm>
            <a:off x="4874646" y="2202520"/>
            <a:ext cx="201514" cy="1852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21" name="타원 103">
            <a:extLst>
              <a:ext uri="{FF2B5EF4-FFF2-40B4-BE49-F238E27FC236}">
                <a16:creationId xmlns:a16="http://schemas.microsoft.com/office/drawing/2014/main" xmlns="" id="{CBE949C2-E31F-43AC-B5E1-9ABB91D1A695}"/>
              </a:ext>
            </a:extLst>
          </p:cNvPr>
          <p:cNvSpPr/>
          <p:nvPr userDrawn="1"/>
        </p:nvSpPr>
        <p:spPr>
          <a:xfrm>
            <a:off x="4874646" y="2595368"/>
            <a:ext cx="201514" cy="1852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22" name="타원 106">
            <a:extLst>
              <a:ext uri="{FF2B5EF4-FFF2-40B4-BE49-F238E27FC236}">
                <a16:creationId xmlns:a16="http://schemas.microsoft.com/office/drawing/2014/main" xmlns="" id="{AF2768E7-9D80-4000-964B-939F753BBA8E}"/>
              </a:ext>
            </a:extLst>
          </p:cNvPr>
          <p:cNvSpPr/>
          <p:nvPr userDrawn="1"/>
        </p:nvSpPr>
        <p:spPr>
          <a:xfrm>
            <a:off x="5892253" y="2593656"/>
            <a:ext cx="339764" cy="1852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23" name="타원 107">
            <a:extLst>
              <a:ext uri="{FF2B5EF4-FFF2-40B4-BE49-F238E27FC236}">
                <a16:creationId xmlns:a16="http://schemas.microsoft.com/office/drawing/2014/main" xmlns="" id="{07801EA9-A08B-4144-80D4-2E7E72A939D1}"/>
              </a:ext>
            </a:extLst>
          </p:cNvPr>
          <p:cNvSpPr/>
          <p:nvPr userDrawn="1"/>
        </p:nvSpPr>
        <p:spPr>
          <a:xfrm>
            <a:off x="5912349" y="2212528"/>
            <a:ext cx="339764" cy="1852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grpSp>
        <p:nvGrpSpPr>
          <p:cNvPr id="24" name="Group 42">
            <a:extLst>
              <a:ext uri="{FF2B5EF4-FFF2-40B4-BE49-F238E27FC236}">
                <a16:creationId xmlns:a16="http://schemas.microsoft.com/office/drawing/2014/main" xmlns="" id="{FA0B37CD-5018-4091-8B4B-037EFE0B01D2}"/>
              </a:ext>
            </a:extLst>
          </p:cNvPr>
          <p:cNvGrpSpPr>
            <a:grpSpLocks/>
          </p:cNvGrpSpPr>
          <p:nvPr userDrawn="1"/>
        </p:nvGrpSpPr>
        <p:grpSpPr bwMode="auto">
          <a:xfrm rot="5400000" flipH="1">
            <a:off x="6487267" y="2621943"/>
            <a:ext cx="26974" cy="144110"/>
            <a:chOff x="2113" y="1129"/>
            <a:chExt cx="82" cy="461"/>
          </a:xfrm>
        </p:grpSpPr>
        <p:sp>
          <p:nvSpPr>
            <p:cNvPr id="25" name="Rectangle 46">
              <a:extLst>
                <a:ext uri="{FF2B5EF4-FFF2-40B4-BE49-F238E27FC236}">
                  <a16:creationId xmlns:a16="http://schemas.microsoft.com/office/drawing/2014/main" xmlns="" id="{DA09A6C0-27A6-440C-BE2F-BB806F1B95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13" y="1348"/>
              <a:ext cx="82" cy="242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Rectangle 45">
              <a:extLst>
                <a:ext uri="{FF2B5EF4-FFF2-40B4-BE49-F238E27FC236}">
                  <a16:creationId xmlns:a16="http://schemas.microsoft.com/office/drawing/2014/main" xmlns="" id="{0240C274-4370-4738-A7C9-5D1695F313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13" y="1348"/>
              <a:ext cx="82" cy="24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44">
              <a:extLst>
                <a:ext uri="{FF2B5EF4-FFF2-40B4-BE49-F238E27FC236}">
                  <a16:creationId xmlns:a16="http://schemas.microsoft.com/office/drawing/2014/main" xmlns="" id="{BDDFE9BE-C74B-4F81-B656-0E89FB730F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8" y="1129"/>
              <a:ext cx="32" cy="230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Rectangle 43">
              <a:extLst>
                <a:ext uri="{FF2B5EF4-FFF2-40B4-BE49-F238E27FC236}">
                  <a16:creationId xmlns:a16="http://schemas.microsoft.com/office/drawing/2014/main" xmlns="" id="{7BBBE9D0-5854-4844-89A6-EC3A5D1681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38" y="1129"/>
              <a:ext cx="32" cy="23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직선 화살표 연결선 132">
            <a:extLst>
              <a:ext uri="{FF2B5EF4-FFF2-40B4-BE49-F238E27FC236}">
                <a16:creationId xmlns:a16="http://schemas.microsoft.com/office/drawing/2014/main" xmlns="" id="{7942C3A6-184C-4EF0-B2B4-0E20993F8CBD}"/>
              </a:ext>
            </a:extLst>
          </p:cNvPr>
          <p:cNvCxnSpPr/>
          <p:nvPr userDrawn="1"/>
        </p:nvCxnSpPr>
        <p:spPr>
          <a:xfrm flipH="1" flipV="1">
            <a:off x="6161410" y="2681249"/>
            <a:ext cx="197911" cy="18013"/>
          </a:xfrm>
          <a:prstGeom prst="straightConnector1">
            <a:avLst/>
          </a:prstGeom>
          <a:ln>
            <a:solidFill>
              <a:srgbClr val="191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/>
          <a:stretch/>
        </p:blipFill>
        <p:spPr bwMode="auto">
          <a:xfrm>
            <a:off x="309057" y="4537841"/>
            <a:ext cx="1000071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72" y="4536841"/>
            <a:ext cx="1185389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그룹 59"/>
          <p:cNvGrpSpPr>
            <a:grpSpLocks noChangeAspect="1"/>
          </p:cNvGrpSpPr>
          <p:nvPr userDrawn="1"/>
        </p:nvGrpSpPr>
        <p:grpSpPr>
          <a:xfrm>
            <a:off x="267629" y="5296305"/>
            <a:ext cx="1274148" cy="612000"/>
            <a:chOff x="1506637" y="6348471"/>
            <a:chExt cx="2016224" cy="968434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6637" y="6348471"/>
              <a:ext cx="2016224" cy="968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&quot;없음&quot; 기호 62"/>
            <p:cNvSpPr/>
            <p:nvPr/>
          </p:nvSpPr>
          <p:spPr>
            <a:xfrm>
              <a:off x="2931232" y="6407458"/>
              <a:ext cx="540000" cy="540000"/>
            </a:xfrm>
            <a:prstGeom prst="noSmoking">
              <a:avLst>
                <a:gd name="adj" fmla="val 1842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그룹 63"/>
          <p:cNvGrpSpPr>
            <a:grpSpLocks noChangeAspect="1"/>
          </p:cNvGrpSpPr>
          <p:nvPr userDrawn="1"/>
        </p:nvGrpSpPr>
        <p:grpSpPr>
          <a:xfrm>
            <a:off x="1560303" y="5299475"/>
            <a:ext cx="1350110" cy="612000"/>
            <a:chOff x="3610376" y="6358814"/>
            <a:chExt cx="1854545" cy="840658"/>
          </a:xfrm>
        </p:grpSpPr>
        <p:pic>
          <p:nvPicPr>
            <p:cNvPr id="3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376" y="6358814"/>
              <a:ext cx="1854545" cy="840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&quot;없음&quot; 기호 65"/>
            <p:cNvSpPr/>
            <p:nvPr/>
          </p:nvSpPr>
          <p:spPr>
            <a:xfrm>
              <a:off x="4918600" y="6372817"/>
              <a:ext cx="540001" cy="540001"/>
            </a:xfrm>
            <a:prstGeom prst="noSmoking">
              <a:avLst>
                <a:gd name="adj" fmla="val 1842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9" name="Picture 4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3253"/>
          <a:stretch/>
        </p:blipFill>
        <p:spPr bwMode="auto">
          <a:xfrm>
            <a:off x="2511780" y="4527708"/>
            <a:ext cx="1227633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292789" y="4735769"/>
            <a:ext cx="1245795" cy="1188000"/>
          </a:xfrm>
          <a:prstGeom prst="rect">
            <a:avLst/>
          </a:prstGeom>
        </p:spPr>
      </p:pic>
      <p:sp>
        <p:nvSpPr>
          <p:cNvPr id="54" name="타원 93">
            <a:extLst>
              <a:ext uri="{FF2B5EF4-FFF2-40B4-BE49-F238E27FC236}">
                <a16:creationId xmlns:a16="http://schemas.microsoft.com/office/drawing/2014/main" xmlns="" id="{BA58262E-1278-4388-B4C2-18CD8B0D6445}"/>
              </a:ext>
            </a:extLst>
          </p:cNvPr>
          <p:cNvSpPr/>
          <p:nvPr userDrawn="1"/>
        </p:nvSpPr>
        <p:spPr>
          <a:xfrm>
            <a:off x="6050273" y="5206541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890705" y="4743387"/>
            <a:ext cx="1256419" cy="1188000"/>
          </a:xfrm>
          <a:prstGeom prst="rect">
            <a:avLst/>
          </a:prstGeom>
        </p:spPr>
      </p:pic>
      <p:sp>
        <p:nvSpPr>
          <p:cNvPr id="52" name="타원 93">
            <a:extLst>
              <a:ext uri="{FF2B5EF4-FFF2-40B4-BE49-F238E27FC236}">
                <a16:creationId xmlns:a16="http://schemas.microsoft.com/office/drawing/2014/main" xmlns="" id="{BA58262E-1278-4388-B4C2-18CD8B0D6445}"/>
              </a:ext>
            </a:extLst>
          </p:cNvPr>
          <p:cNvSpPr/>
          <p:nvPr userDrawn="1"/>
        </p:nvSpPr>
        <p:spPr>
          <a:xfrm>
            <a:off x="4849361" y="5535725"/>
            <a:ext cx="216000" cy="216000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3317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F4A3543-C800-47E9-A03D-2775CFEE573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306D0EA-9631-4F0B-A9FC-7474CEFA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63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F4A3543-C800-47E9-A03D-2775CFEE573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306D0EA-9631-4F0B-A9FC-7474CEFA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89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F4A3543-C800-47E9-A03D-2775CFEE573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306D0EA-9631-4F0B-A9FC-7474CEFA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1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 rtlCol="0"/>
          <a:lstStyle/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F4A3543-C800-47E9-A03D-2775CFEE573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306D0EA-9631-4F0B-A9FC-7474CEFA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86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F4A3543-C800-47E9-A03D-2775CFEE573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306D0EA-9631-4F0B-A9FC-7474CEFA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0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 rtlCol="0"/>
          <a:lstStyle>
            <a:lvl1pPr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rtlCol="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6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F4A3543-C800-47E9-A03D-2775CFEE573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306D0EA-9631-4F0B-A9FC-7474CEFA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815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F4A3543-C800-47E9-A03D-2775CFEE573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306D0EA-9631-4F0B-A9FC-7474CEFA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62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F4A3543-C800-47E9-A03D-2775CFEE573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306D0EA-9631-4F0B-A9FC-7474CEFA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4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F4A3543-C800-47E9-A03D-2775CFEE573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306D0EA-9631-4F0B-A9FC-7474CEFA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86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 rtlCol="0"/>
          <a:lstStyle/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F4A3543-C800-47E9-A03D-2775CFEE573E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rtlCol="0"/>
          <a:lstStyle/>
          <a:p>
            <a:pPr rtl="0"/>
            <a:fld id="{A306D0EA-9631-4F0B-A9FC-7474CEFA1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2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7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sv-S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sv-S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rtlCol="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sv-S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sv-S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Zweite Ebene</a:t>
            </a:r>
          </a:p>
          <a:p>
            <a:pPr lvl="2" rtl="0"/>
            <a:r>
              <a:rPr lang="sv-SE"/>
              <a:t>Dritte Ebene</a:t>
            </a:r>
          </a:p>
          <a:p>
            <a:pPr lvl="3" rtl="0"/>
            <a:r>
              <a:rPr lang="sv-SE"/>
              <a:t>Vierte Ebene</a:t>
            </a:r>
          </a:p>
          <a:p>
            <a:pPr lvl="4" rtl="0"/>
            <a:r>
              <a:rPr lang="sv-S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15F72E2F-6FF3-44EA-AFD6-3D8626C99C12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rtlCol="0"/>
          <a:lstStyle/>
          <a:p>
            <a:pPr rtl="0"/>
            <a:fld id="{FE5C6033-F35D-4F9D-8804-17DF43AAD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v-S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8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v-S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7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v-S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/>
              <a:t>Formatvorlagen des Textmasters Bearbeiten</a:t>
            </a:r>
          </a:p>
          <a:p>
            <a:pPr lvl="1" rtl="0"/>
            <a:r>
              <a:rPr lang="sv-SE"/>
              <a:t>Nivå två</a:t>
            </a:r>
          </a:p>
          <a:p>
            <a:pPr lvl="2" rtl="0"/>
            <a:r>
              <a:rPr lang="sv-SE"/>
              <a:t>Nivå tre</a:t>
            </a:r>
          </a:p>
          <a:p>
            <a:pPr lvl="3" rtl="0"/>
            <a:r>
              <a:rPr lang="sv-SE"/>
              <a:t>Nivå fyra</a:t>
            </a:r>
          </a:p>
          <a:p>
            <a:pPr lvl="4" rtl="0"/>
            <a:r>
              <a:rPr lang="sv-SE"/>
              <a:t>Nivå fem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49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feld 248"/>
          <p:cNvSpPr txBox="1"/>
          <p:nvPr/>
        </p:nvSpPr>
        <p:spPr>
          <a:xfrm>
            <a:off x="944880" y="7147624"/>
            <a:ext cx="828000" cy="12311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Krockkudde</a:t>
            </a:r>
          </a:p>
        </p:txBody>
      </p:sp>
      <p:sp>
        <p:nvSpPr>
          <p:cNvPr id="251" name="Textfeld 250"/>
          <p:cNvSpPr txBox="1"/>
          <p:nvPr/>
        </p:nvSpPr>
        <p:spPr>
          <a:xfrm>
            <a:off x="2171700" y="7042097"/>
            <a:ext cx="828000" cy="32316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Uppblåsnings-anordning,</a:t>
            </a:r>
          </a:p>
          <a:p>
            <a:pPr algn="ctr" rtl="0"/>
            <a:r>
              <a:rPr lang="sv-SE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  <a:t>lagrad gas</a:t>
            </a:r>
          </a:p>
        </p:txBody>
      </p:sp>
      <p:sp>
        <p:nvSpPr>
          <p:cNvPr id="252" name="Textfeld 251"/>
          <p:cNvSpPr txBox="1"/>
          <p:nvPr/>
        </p:nvSpPr>
        <p:spPr>
          <a:xfrm>
            <a:off x="3390900" y="7136027"/>
            <a:ext cx="828000" cy="12311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 spc="-30" dirty="0">
                <a:latin typeface="Arial" panose="020B0604020202020204" pitchFamily="34" charset="0"/>
                <a:cs typeface="Arial" panose="020B0604020202020204" pitchFamily="34" charset="0"/>
              </a:rPr>
              <a:t>Bältessträckare</a:t>
            </a:r>
          </a:p>
        </p:txBody>
      </p:sp>
      <p:sp>
        <p:nvSpPr>
          <p:cNvPr id="253" name="Textfeld 252"/>
          <p:cNvSpPr txBox="1"/>
          <p:nvPr/>
        </p:nvSpPr>
        <p:spPr>
          <a:xfrm>
            <a:off x="4617720" y="7184200"/>
            <a:ext cx="828000" cy="12311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SRS-motorstyrenhet</a:t>
            </a:r>
          </a:p>
        </p:txBody>
      </p:sp>
      <p:sp>
        <p:nvSpPr>
          <p:cNvPr id="254" name="Textfeld 253"/>
          <p:cNvSpPr txBox="1"/>
          <p:nvPr/>
        </p:nvSpPr>
        <p:spPr>
          <a:xfrm>
            <a:off x="5841088" y="7081163"/>
            <a:ext cx="828000" cy="24622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Aktivt system for fotgängarskydd</a:t>
            </a:r>
          </a:p>
        </p:txBody>
      </p:sp>
      <p:sp>
        <p:nvSpPr>
          <p:cNvPr id="255" name="Textfeld 254"/>
          <p:cNvSpPr txBox="1"/>
          <p:nvPr/>
        </p:nvSpPr>
        <p:spPr>
          <a:xfrm>
            <a:off x="941428" y="7631327"/>
            <a:ext cx="828000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Automatiskt överrullnings</a:t>
            </a:r>
            <a:r>
              <a:rPr lang="hr-HR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skydd</a:t>
            </a:r>
          </a:p>
        </p:txBody>
      </p:sp>
      <p:sp>
        <p:nvSpPr>
          <p:cNvPr id="256" name="Textfeld 255"/>
          <p:cNvSpPr txBox="1"/>
          <p:nvPr/>
        </p:nvSpPr>
        <p:spPr>
          <a:xfrm>
            <a:off x="2160628" y="7605049"/>
            <a:ext cx="834096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 dirty="0" err="1">
                <a:latin typeface="Arial" panose="020B0604020202020204" pitchFamily="34" charset="0"/>
                <a:cs typeface="Arial" panose="020B0604020202020204" pitchFamily="34" charset="0"/>
              </a:rPr>
              <a:t>Gasfjäder</a:t>
            </a:r>
            <a:r>
              <a:rPr lang="sv-S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 rtl="0"/>
            <a:r>
              <a:rPr lang="sv-S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förbelastad 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fjäder</a:t>
            </a:r>
          </a:p>
        </p:txBody>
      </p:sp>
      <p:sp>
        <p:nvSpPr>
          <p:cNvPr id="257" name="Textfeld 256"/>
          <p:cNvSpPr txBox="1"/>
          <p:nvPr/>
        </p:nvSpPr>
        <p:spPr>
          <a:xfrm>
            <a:off x="3395068" y="7697788"/>
            <a:ext cx="828000" cy="24622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Höghållfast zon</a:t>
            </a:r>
          </a:p>
        </p:txBody>
      </p:sp>
      <p:sp>
        <p:nvSpPr>
          <p:cNvPr id="258" name="Textfeld 257"/>
          <p:cNvSpPr txBox="1"/>
          <p:nvPr/>
        </p:nvSpPr>
        <p:spPr>
          <a:xfrm>
            <a:off x="4621888" y="7703884"/>
            <a:ext cx="828000" cy="24622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Zon som kräver särskild översyn</a:t>
            </a:r>
          </a:p>
        </p:txBody>
      </p:sp>
      <p:sp>
        <p:nvSpPr>
          <p:cNvPr id="259" name="Textfeld 258"/>
          <p:cNvSpPr txBox="1"/>
          <p:nvPr/>
        </p:nvSpPr>
        <p:spPr>
          <a:xfrm>
            <a:off x="941428" y="8313484"/>
            <a:ext cx="828000" cy="24622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Batteri lågspänning</a:t>
            </a:r>
          </a:p>
        </p:txBody>
      </p:sp>
      <p:sp>
        <p:nvSpPr>
          <p:cNvPr id="260" name="Textfeld 259"/>
          <p:cNvSpPr txBox="1"/>
          <p:nvPr/>
        </p:nvSpPr>
        <p:spPr>
          <a:xfrm>
            <a:off x="2168248" y="8251929"/>
            <a:ext cx="828000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Ultra-kondensator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, lågspänning </a:t>
            </a:r>
          </a:p>
        </p:txBody>
      </p:sp>
      <p:sp>
        <p:nvSpPr>
          <p:cNvPr id="261" name="Textfeld 260"/>
          <p:cNvSpPr txBox="1"/>
          <p:nvPr/>
        </p:nvSpPr>
        <p:spPr>
          <a:xfrm>
            <a:off x="3395068" y="8374444"/>
            <a:ext cx="828000" cy="12311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Bränsletank</a:t>
            </a:r>
          </a:p>
        </p:txBody>
      </p:sp>
      <p:sp>
        <p:nvSpPr>
          <p:cNvPr id="262" name="Textfeld 261"/>
          <p:cNvSpPr txBox="1"/>
          <p:nvPr/>
        </p:nvSpPr>
        <p:spPr>
          <a:xfrm>
            <a:off x="4614268" y="8362252"/>
            <a:ext cx="828000" cy="12311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Gastank</a:t>
            </a:r>
          </a:p>
        </p:txBody>
      </p:sp>
      <p:sp>
        <p:nvSpPr>
          <p:cNvPr id="263" name="Textfeld 262"/>
          <p:cNvSpPr txBox="1"/>
          <p:nvPr/>
        </p:nvSpPr>
        <p:spPr>
          <a:xfrm>
            <a:off x="5841088" y="8350060"/>
            <a:ext cx="828000" cy="12311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Säkerhetsvärde</a:t>
            </a:r>
          </a:p>
        </p:txBody>
      </p:sp>
      <p:sp>
        <p:nvSpPr>
          <p:cNvPr id="264" name="Textfeld 263"/>
          <p:cNvSpPr txBox="1"/>
          <p:nvPr/>
        </p:nvSpPr>
        <p:spPr>
          <a:xfrm>
            <a:off x="941428" y="8912416"/>
            <a:ext cx="828000" cy="24622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Batteri, 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högspänning</a:t>
            </a:r>
          </a:p>
        </p:txBody>
      </p:sp>
      <p:sp>
        <p:nvSpPr>
          <p:cNvPr id="265" name="Textfeld 264"/>
          <p:cNvSpPr txBox="1"/>
          <p:nvPr/>
        </p:nvSpPr>
        <p:spPr>
          <a:xfrm>
            <a:off x="2160628" y="8906320"/>
            <a:ext cx="828000" cy="24622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Högspännings</a:t>
            </a:r>
            <a:r>
              <a:rPr lang="hr-HR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kabel</a:t>
            </a:r>
          </a:p>
        </p:txBody>
      </p:sp>
      <p:sp>
        <p:nvSpPr>
          <p:cNvPr id="266" name="Textfeld 265"/>
          <p:cNvSpPr txBox="1"/>
          <p:nvPr/>
        </p:nvSpPr>
        <p:spPr>
          <a:xfrm>
            <a:off x="3395068" y="8790496"/>
            <a:ext cx="828000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Högspännings</a:t>
            </a:r>
            <a:r>
              <a:rPr lang="hr-HR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anordning som kopplar från högspänningen</a:t>
            </a:r>
          </a:p>
        </p:txBody>
      </p:sp>
      <p:sp>
        <p:nvSpPr>
          <p:cNvPr id="267" name="Textfeld 266"/>
          <p:cNvSpPr txBox="1"/>
          <p:nvPr/>
        </p:nvSpPr>
        <p:spPr>
          <a:xfrm>
            <a:off x="4614268" y="8857552"/>
            <a:ext cx="828000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Säkringsbox för frånkoppling av högspänning</a:t>
            </a:r>
          </a:p>
        </p:txBody>
      </p:sp>
      <p:sp>
        <p:nvSpPr>
          <p:cNvPr id="268" name="Textfeld 267"/>
          <p:cNvSpPr txBox="1"/>
          <p:nvPr/>
        </p:nvSpPr>
        <p:spPr>
          <a:xfrm>
            <a:off x="5848708" y="8929894"/>
            <a:ext cx="828000" cy="21544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700" spc="-20" dirty="0">
                <a:latin typeface="Arial" panose="020B0604020202020204" pitchFamily="34" charset="0"/>
                <a:cs typeface="Arial" panose="020B0604020202020204" pitchFamily="34" charset="0"/>
              </a:rPr>
              <a:t>Superkondensator</a:t>
            </a:r>
            <a:r>
              <a:rPr lang="sv-SE" sz="700" dirty="0">
                <a:latin typeface="Arial" panose="020B0604020202020204" pitchFamily="34" charset="0"/>
                <a:cs typeface="Arial" panose="020B0604020202020204" pitchFamily="34" charset="0"/>
              </a:rPr>
              <a:t> högspänning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841088" y="7706805"/>
            <a:ext cx="828000" cy="24622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 rtl="0"/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Högspännings</a:t>
            </a:r>
            <a:r>
              <a:rPr lang="hr-HR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komponent</a:t>
            </a:r>
          </a:p>
        </p:txBody>
      </p:sp>
      <p:sp>
        <p:nvSpPr>
          <p:cNvPr id="25" name="직사각형 32">
            <a:extLst>
              <a:ext uri="{FF2B5EF4-FFF2-40B4-BE49-F238E27FC236}">
                <a16:creationId xmlns:a16="http://schemas.microsoft.com/office/drawing/2014/main" xmlns="" id="{9E983D64-5C27-4B28-8F29-7561804C6F7F}"/>
              </a:ext>
            </a:extLst>
          </p:cNvPr>
          <p:cNvSpPr/>
          <p:nvPr/>
        </p:nvSpPr>
        <p:spPr>
          <a:xfrm>
            <a:off x="1422711" y="246426"/>
            <a:ext cx="2597920" cy="646331"/>
          </a:xfrm>
          <a:prstGeom prst="rect">
            <a:avLst/>
          </a:prstGeom>
        </p:spPr>
        <p:txBody>
          <a:bodyPr wrap="square" rIns="0" rtlCol="0">
            <a:spAutoFit/>
          </a:bodyPr>
          <a:lstStyle/>
          <a:p>
            <a:pPr rtl="0"/>
            <a:r>
              <a:rPr lang="sv-SE" sz="1200" b="1">
                <a:solidFill>
                  <a:srgbClr val="000000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Kia EV6</a:t>
            </a:r>
          </a:p>
          <a:p>
            <a:pPr rtl="0"/>
            <a:r>
              <a:rPr lang="sv-SE" sz="1200">
                <a:solidFill>
                  <a:srgbClr val="000000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MPV, 5-dörrars</a:t>
            </a:r>
            <a:endParaRPr lang="de-DE" altLang="ko-KR" sz="1200" dirty="0">
              <a:solidFill>
                <a:srgbClr val="000000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  <a:p>
            <a:pPr rtl="0"/>
            <a:r>
              <a:rPr lang="sv-SE" sz="1200">
                <a:solidFill>
                  <a:srgbClr val="000000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Från juli 2021</a:t>
            </a:r>
            <a:endParaRPr lang="en-US" altLang="ko-KR" sz="1200" dirty="0">
              <a:solidFill>
                <a:srgbClr val="000000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 rot="16200000">
            <a:off x="-1345943" y="4907812"/>
            <a:ext cx="3429000" cy="27699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 rtl="0"/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Reserverad för hål (pappersversion)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96938" y="9335336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ID-nr</a:t>
            </a:r>
          </a:p>
          <a:p>
            <a:pPr rtl="0"/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KNA-CV1-RSB-01-202111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837382" y="9337876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</a:p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037238" y="9340790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  <a:r>
              <a:rPr lang="sv-SE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</a:p>
          <a:p>
            <a:pPr algn="r" rtl="0"/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11/2021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253898" y="933787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Sida</a:t>
            </a:r>
          </a:p>
          <a:p>
            <a:pPr algn="r" rtl="0"/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v-SE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356">
            <a:extLst>
              <a:ext uri="{FF2B5EF4-FFF2-40B4-BE49-F238E27FC236}">
                <a16:creationId xmlns:a16="http://schemas.microsoft.com/office/drawing/2014/main" xmlns="" id="{FEBB5C9E-1FC1-4517-A9A8-66113B16A240}"/>
              </a:ext>
            </a:extLst>
          </p:cNvPr>
          <p:cNvSpPr txBox="1"/>
          <p:nvPr/>
        </p:nvSpPr>
        <p:spPr>
          <a:xfrm>
            <a:off x="6082748" y="4512577"/>
            <a:ext cx="545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sv-SE" sz="1200" dirty="0"/>
              <a:t>Tillval</a:t>
            </a:r>
            <a:endParaRPr lang="ko-KR" altLang="en-US" sz="1200" dirty="0"/>
          </a:p>
        </p:txBody>
      </p:sp>
      <p:sp>
        <p:nvSpPr>
          <p:cNvPr id="127" name="TextBox 69">
            <a:extLst>
              <a:ext uri="{FF2B5EF4-FFF2-40B4-BE49-F238E27FC236}">
                <a16:creationId xmlns:a16="http://schemas.microsoft.com/office/drawing/2014/main" xmlns="" id="{32310652-47E9-463B-B15D-244DE2773755}"/>
              </a:ext>
            </a:extLst>
          </p:cNvPr>
          <p:cNvSpPr txBox="1"/>
          <p:nvPr/>
        </p:nvSpPr>
        <p:spPr>
          <a:xfrm>
            <a:off x="1082999" y="4860424"/>
            <a:ext cx="1117328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 anchor="ctr" anchorCtr="0">
            <a:spAutoFit/>
          </a:bodyPr>
          <a:lstStyle/>
          <a:p>
            <a:pPr algn="ctr" rtl="0"/>
            <a:r>
              <a:rPr lang="sv-SE" sz="1050" b="1">
                <a:latin typeface="Modern H Medium" panose="020B0603000000020004" pitchFamily="50" charset="-127"/>
                <a:ea typeface="Modern H Medium" panose="020B0603000000020004" pitchFamily="50" charset="-127"/>
                <a:cs typeface="Arial Unicode MS" pitchFamily="50" charset="-127"/>
              </a:rPr>
              <a:t>Endast förarsida</a:t>
            </a:r>
          </a:p>
        </p:txBody>
      </p:sp>
    </p:spTree>
    <p:extLst>
      <p:ext uri="{BB962C8B-B14F-4D97-AF65-F5344CB8AC3E}">
        <p14:creationId xmlns:p14="http://schemas.microsoft.com/office/powerpoint/2010/main" val="185433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55358" y="2852393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sv-SE" sz="1400">
                <a:solidFill>
                  <a:prstClr val="black"/>
                </a:solidFill>
                <a:latin typeface="Modern H Medium" panose="020B0603000000020004" pitchFamily="34" charset="-128"/>
                <a:ea typeface="Modern H Medium" panose="020B0603000000020004" pitchFamily="34" charset="-128"/>
                <a:cs typeface="Times New Roman" panose="02020603050405020304" pitchFamily="18" charset="0"/>
              </a:rPr>
              <a:t>■ </a:t>
            </a:r>
            <a:r>
              <a:rPr lang="sv-SE" sz="140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Startspärr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xmlns="" id="{9E983D64-5C27-4B28-8F29-7561804C6F7F}"/>
              </a:ext>
            </a:extLst>
          </p:cNvPr>
          <p:cNvSpPr/>
          <p:nvPr/>
        </p:nvSpPr>
        <p:spPr>
          <a:xfrm>
            <a:off x="620279" y="4641358"/>
            <a:ext cx="2379019" cy="646331"/>
          </a:xfrm>
          <a:prstGeom prst="rect">
            <a:avLst/>
          </a:prstGeom>
        </p:spPr>
        <p:txBody>
          <a:bodyPr wrap="square" rIns="0" rtlCol="0">
            <a:spAutoFit/>
          </a:bodyPr>
          <a:lstStyle/>
          <a:p>
            <a:pPr marL="177800" indent="-177800" rtl="0">
              <a:buAutoNum type="arabicPeriod"/>
            </a:pPr>
            <a:r>
              <a:rPr lang="sv-SE" sz="1200" dirty="0">
                <a:solidFill>
                  <a:srgbClr val="000000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Blockera hjulen med klotsar och dra ut reglaget för att aktivera parkeringsbromsen.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xmlns="" id="{B646827C-8CFF-4147-9C08-B237254E6908}"/>
              </a:ext>
            </a:extLst>
          </p:cNvPr>
          <p:cNvSpPr/>
          <p:nvPr/>
        </p:nvSpPr>
        <p:spPr>
          <a:xfrm>
            <a:off x="3649200" y="4622699"/>
            <a:ext cx="2770650" cy="461665"/>
          </a:xfrm>
          <a:prstGeom prst="rect">
            <a:avLst/>
          </a:prstGeom>
        </p:spPr>
        <p:txBody>
          <a:bodyPr wrap="square" rIns="0" rtlCol="0">
            <a:spAutoFit/>
          </a:bodyPr>
          <a:lstStyle/>
          <a:p>
            <a:pPr marL="177800" indent="-177800" rtl="0"/>
            <a:r>
              <a:rPr lang="sv-SE" sz="1200" dirty="0">
                <a:solidFill>
                  <a:srgbClr val="000000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2. För fordon med automatlåda, vrid växelväljaren till parkeringsläget (P).</a:t>
            </a:r>
            <a:endParaRPr lang="ko-KR" altLang="en-US" sz="1200" dirty="0"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8913" y="5301084"/>
            <a:ext cx="2810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sv-SE" sz="140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■ Lyftpunkter under fordonet:</a:t>
            </a:r>
          </a:p>
        </p:txBody>
      </p:sp>
      <p:sp>
        <p:nvSpPr>
          <p:cNvPr id="82" name="TextBox 79">
            <a:extLst>
              <a:ext uri="{FF2B5EF4-FFF2-40B4-BE49-F238E27FC236}">
                <a16:creationId xmlns:a16="http://schemas.microsoft.com/office/drawing/2014/main" xmlns="" id="{BFC74A79-2831-4128-91EC-21F43C3E4743}"/>
              </a:ext>
            </a:extLst>
          </p:cNvPr>
          <p:cNvSpPr txBox="1"/>
          <p:nvPr/>
        </p:nvSpPr>
        <p:spPr>
          <a:xfrm>
            <a:off x="362996" y="8852722"/>
            <a:ext cx="217423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7800" rtl="0">
              <a:lnSpc>
                <a:spcPts val="1440"/>
              </a:lnSpc>
              <a:spcBef>
                <a:spcPts val="600"/>
              </a:spcBef>
              <a:defRPr/>
            </a:pPr>
            <a:r>
              <a:rPr lang="sv-SE" sz="120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1. Dra i frigöringsspaken</a:t>
            </a: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83" name="TextBox 84">
            <a:extLst>
              <a:ext uri="{FF2B5EF4-FFF2-40B4-BE49-F238E27FC236}">
                <a16:creationId xmlns:a16="http://schemas.microsoft.com/office/drawing/2014/main" xmlns="" id="{29131644-0712-440A-B154-A7FAE9756974}"/>
              </a:ext>
            </a:extLst>
          </p:cNvPr>
          <p:cNvSpPr txBox="1"/>
          <p:nvPr/>
        </p:nvSpPr>
        <p:spPr>
          <a:xfrm>
            <a:off x="2308902" y="8862052"/>
            <a:ext cx="233544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7800" rtl="0">
              <a:lnSpc>
                <a:spcPts val="1440"/>
              </a:lnSpc>
              <a:spcBef>
                <a:spcPts val="600"/>
              </a:spcBef>
              <a:defRPr/>
            </a:pPr>
            <a:r>
              <a:rPr lang="sv-SE" sz="120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2. Öppna motorhuven</a:t>
            </a: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84" name="TextBox 88">
            <a:extLst>
              <a:ext uri="{FF2B5EF4-FFF2-40B4-BE49-F238E27FC236}">
                <a16:creationId xmlns:a16="http://schemas.microsoft.com/office/drawing/2014/main" xmlns="" id="{45D3A909-6020-46F4-8EC5-86DF45B351E2}"/>
              </a:ext>
            </a:extLst>
          </p:cNvPr>
          <p:cNvSpPr txBox="1"/>
          <p:nvPr/>
        </p:nvSpPr>
        <p:spPr>
          <a:xfrm>
            <a:off x="4698346" y="8856883"/>
            <a:ext cx="1948943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355600" rtl="0">
              <a:lnSpc>
                <a:spcPts val="1440"/>
              </a:lnSpc>
              <a:spcBef>
                <a:spcPts val="600"/>
              </a:spcBef>
              <a:defRPr/>
            </a:pPr>
            <a:r>
              <a:rPr lang="sv-SE" sz="12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3. Batteriet i motorrummet</a:t>
            </a: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92" name="TextBox 64"/>
          <p:cNvSpPr txBox="1"/>
          <p:nvPr/>
        </p:nvSpPr>
        <p:spPr>
          <a:xfrm>
            <a:off x="188913" y="7405865"/>
            <a:ext cx="2005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sv-SE" sz="140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■ Åtkomst till batteriet</a:t>
            </a:r>
          </a:p>
        </p:txBody>
      </p:sp>
      <p:sp>
        <p:nvSpPr>
          <p:cNvPr id="15" name="TextBox 88"/>
          <p:cNvSpPr txBox="1"/>
          <p:nvPr/>
        </p:nvSpPr>
        <p:spPr>
          <a:xfrm>
            <a:off x="258983" y="199713"/>
            <a:ext cx="2317425" cy="292388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pPr rtl="0"/>
            <a:r>
              <a:rPr lang="sv-SE" sz="1300" b="1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1. Identifiering/beteckning</a:t>
            </a:r>
          </a:p>
        </p:txBody>
      </p:sp>
      <p:sp>
        <p:nvSpPr>
          <p:cNvPr id="16" name="TextBox 88"/>
          <p:cNvSpPr txBox="1"/>
          <p:nvPr/>
        </p:nvSpPr>
        <p:spPr>
          <a:xfrm>
            <a:off x="258983" y="2579023"/>
            <a:ext cx="3115721" cy="292388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pPr rtl="0"/>
            <a:r>
              <a:rPr lang="sv-SE" sz="1300" b="1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2. Startspärr/stabilisering/lyft</a:t>
            </a:r>
          </a:p>
        </p:txBody>
      </p:sp>
      <p:sp>
        <p:nvSpPr>
          <p:cNvPr id="17" name="TextBox 88"/>
          <p:cNvSpPr txBox="1"/>
          <p:nvPr/>
        </p:nvSpPr>
        <p:spPr>
          <a:xfrm>
            <a:off x="258983" y="6973738"/>
            <a:ext cx="2657262" cy="292388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pPr rtl="0"/>
            <a:r>
              <a:rPr lang="sv-SE" sz="1300" b="1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3. Kringgå säkerhetsanordningar</a:t>
            </a:r>
          </a:p>
        </p:txBody>
      </p:sp>
      <p:sp>
        <p:nvSpPr>
          <p:cNvPr id="31" name="직사각형 15"/>
          <p:cNvSpPr/>
          <p:nvPr/>
        </p:nvSpPr>
        <p:spPr>
          <a:xfrm>
            <a:off x="3278703" y="5407505"/>
            <a:ext cx="92833" cy="86627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30" name="Textfeld 29"/>
          <p:cNvSpPr txBox="1"/>
          <p:nvPr/>
        </p:nvSpPr>
        <p:spPr>
          <a:xfrm>
            <a:off x="96938" y="9335336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ID-nr</a:t>
            </a:r>
          </a:p>
          <a:p>
            <a:pPr rtl="0"/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KNA-CV1-RSB-01-202111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837382" y="9337876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</a:p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037238" y="9340790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</a:p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11/2021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253898" y="933787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Sida</a:t>
            </a:r>
          </a:p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8">
            <a:extLst>
              <a:ext uri="{FF2B5EF4-FFF2-40B4-BE49-F238E27FC236}">
                <a16:creationId xmlns:a16="http://schemas.microsoft.com/office/drawing/2014/main" xmlns="" id="{CCAFA8DD-848D-4547-88BA-79C6D49C7410}"/>
              </a:ext>
            </a:extLst>
          </p:cNvPr>
          <p:cNvSpPr txBox="1"/>
          <p:nvPr/>
        </p:nvSpPr>
        <p:spPr>
          <a:xfrm>
            <a:off x="3107945" y="435603"/>
            <a:ext cx="1176732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sv-SE" sz="1200">
                <a:solidFill>
                  <a:srgbClr val="000000"/>
                </a:solidFill>
                <a:latin typeface="Modern H Medium" panose="020B0603000000020004" pitchFamily="50" charset="-127"/>
                <a:ea typeface="Modern H Medium" panose="020B0603000000020004" pitchFamily="50" charset="-127"/>
              </a:rPr>
              <a:t>Varumärke</a:t>
            </a:r>
            <a:endParaRPr lang="ko-KR" altLang="en-US" sz="1200" dirty="0">
              <a:solidFill>
                <a:srgbClr val="000000"/>
              </a:solidFill>
              <a:latin typeface="Modern H Medium" panose="020B0603000000020004" pitchFamily="50" charset="-127"/>
              <a:ea typeface="Modern H Medium" panose="020B0603000000020004" pitchFamily="50" charset="-127"/>
            </a:endParaRPr>
          </a:p>
        </p:txBody>
      </p:sp>
      <p:sp>
        <p:nvSpPr>
          <p:cNvPr id="45" name="TextBox 88">
            <a:extLst>
              <a:ext uri="{FF2B5EF4-FFF2-40B4-BE49-F238E27FC236}">
                <a16:creationId xmlns:a16="http://schemas.microsoft.com/office/drawing/2014/main" xmlns="" id="{1B72FA43-9A34-4863-A32A-74012DBF3336}"/>
              </a:ext>
            </a:extLst>
          </p:cNvPr>
          <p:cNvSpPr txBox="1"/>
          <p:nvPr/>
        </p:nvSpPr>
        <p:spPr>
          <a:xfrm>
            <a:off x="1853714" y="1954213"/>
            <a:ext cx="682362" cy="276999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pPr rtl="0"/>
            <a:r>
              <a:rPr lang="sv-SE" sz="1200" dirty="0">
                <a:solidFill>
                  <a:prstClr val="black"/>
                </a:solidFill>
                <a:latin typeface="Modern H Medium" panose="020B0603000000020004" pitchFamily="50" charset="-127"/>
                <a:ea typeface="Modern H Medium" panose="020B0603000000020004" pitchFamily="50" charset="-127"/>
                <a:cs typeface="Times New Roman" panose="02020603050405020304" pitchFamily="18" charset="0"/>
              </a:rPr>
              <a:t>Bilmodell</a:t>
            </a:r>
            <a:endParaRPr lang="ko-KR" altLang="en-US" sz="1200" dirty="0">
              <a:solidFill>
                <a:prstClr val="black"/>
              </a:solidFill>
              <a:latin typeface="Modern H Medium" panose="020B0603000000020004" pitchFamily="50" charset="-127"/>
              <a:ea typeface="Modern H Medium" panose="020B060300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2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5"/>
          <p:cNvSpPr/>
          <p:nvPr/>
        </p:nvSpPr>
        <p:spPr>
          <a:xfrm>
            <a:off x="3894352" y="3945357"/>
            <a:ext cx="1380250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sv-SE" sz="140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■</a:t>
            </a:r>
            <a:r>
              <a:rPr lang="sv-SE" sz="140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 Kaross</a:t>
            </a:r>
            <a:endParaRPr lang="ko-KR" altLang="en-US" sz="14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31" name="AutoShape 428"/>
          <p:cNvSpPr>
            <a:spLocks noChangeArrowheads="1"/>
          </p:cNvSpPr>
          <p:nvPr/>
        </p:nvSpPr>
        <p:spPr bwMode="auto">
          <a:xfrm>
            <a:off x="429395" y="1687369"/>
            <a:ext cx="1928794" cy="540000"/>
          </a:xfrm>
          <a:prstGeom prst="roundRect">
            <a:avLst>
              <a:gd name="adj" fmla="val 5190"/>
            </a:avLst>
          </a:prstGeom>
          <a:solidFill>
            <a:srgbClr val="FFFFFF"/>
          </a:solidFill>
          <a:ln w="9525">
            <a:solidFill>
              <a:srgbClr val="969696"/>
            </a:solidFill>
            <a:round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lIns="108000" tIns="36000" rIns="0" bIns="0" rtlCol="0" anchor="ctr" anchorCtr="0"/>
          <a:lstStyle/>
          <a:p>
            <a:pPr indent="-177800" rtl="0">
              <a:lnSpc>
                <a:spcPts val="1400"/>
              </a:lnSpc>
              <a:buFont typeface="Arial" charset="0"/>
              <a:buNone/>
            </a:pPr>
            <a:r>
              <a:rPr lang="sv-SE" sz="12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① Öppna säkringsboxen i motorrummet</a:t>
            </a:r>
          </a:p>
        </p:txBody>
      </p:sp>
      <p:sp>
        <p:nvSpPr>
          <p:cNvPr id="32" name="AutoShape 428"/>
          <p:cNvSpPr>
            <a:spLocks noChangeArrowheads="1"/>
          </p:cNvSpPr>
          <p:nvPr/>
        </p:nvSpPr>
        <p:spPr bwMode="auto">
          <a:xfrm>
            <a:off x="2671233" y="1670506"/>
            <a:ext cx="2017664" cy="623285"/>
          </a:xfrm>
          <a:prstGeom prst="roundRect">
            <a:avLst>
              <a:gd name="adj" fmla="val 5190"/>
            </a:avLst>
          </a:prstGeom>
          <a:solidFill>
            <a:srgbClr val="FFFFFF"/>
          </a:solidFill>
          <a:ln w="9525">
            <a:solidFill>
              <a:srgbClr val="969696"/>
            </a:solidFill>
            <a:round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lIns="108000" tIns="36000" rIns="0" bIns="0" rtlCol="0" anchor="ctr" anchorCtr="0"/>
          <a:lstStyle/>
          <a:p>
            <a:pPr indent="-177800" rtl="0">
              <a:lnSpc>
                <a:spcPts val="1400"/>
              </a:lnSpc>
              <a:buFont typeface="Arial" charset="0"/>
              <a:buNone/>
            </a:pPr>
            <a:r>
              <a:rPr lang="sv-SE" sz="12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② </a:t>
            </a:r>
            <a:r>
              <a:rPr lang="sv-SE" sz="1200" kern="1000" spc="-3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Dra upp den gula spaken i högspänningsbrytaren</a:t>
            </a:r>
          </a:p>
        </p:txBody>
      </p:sp>
      <p:sp>
        <p:nvSpPr>
          <p:cNvPr id="46" name="AutoShape 428">
            <a:extLst>
              <a:ext uri="{FF2B5EF4-FFF2-40B4-BE49-F238E27FC236}">
                <a16:creationId xmlns:a16="http://schemas.microsoft.com/office/drawing/2014/main" xmlns="" id="{51ECB3C7-8599-4487-954F-1C4C73271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95" y="725244"/>
            <a:ext cx="1630411" cy="540000"/>
          </a:xfrm>
          <a:prstGeom prst="roundRect">
            <a:avLst>
              <a:gd name="adj" fmla="val 5190"/>
            </a:avLst>
          </a:prstGeom>
          <a:solidFill>
            <a:srgbClr val="FFFFFF"/>
          </a:solidFill>
          <a:ln w="9525">
            <a:solidFill>
              <a:srgbClr val="969696"/>
            </a:solidFill>
            <a:round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lIns="108000" tIns="36000" rIns="0" bIns="0" rtlCol="0" anchor="ctr" anchorCtr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9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5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0" indent="-177800" rtl="0" eaLnBrk="1" hangingPunct="1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sv-SE" sz="12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① Stäng av tändningen</a:t>
            </a:r>
          </a:p>
        </p:txBody>
      </p:sp>
      <p:sp>
        <p:nvSpPr>
          <p:cNvPr id="47" name="AutoShape 428">
            <a:extLst>
              <a:ext uri="{FF2B5EF4-FFF2-40B4-BE49-F238E27FC236}">
                <a16:creationId xmlns:a16="http://schemas.microsoft.com/office/drawing/2014/main" xmlns="" id="{EC298020-874D-458E-8A24-A65040792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062" y="725244"/>
            <a:ext cx="1729180" cy="540000"/>
          </a:xfrm>
          <a:prstGeom prst="roundRect">
            <a:avLst>
              <a:gd name="adj" fmla="val 5190"/>
            </a:avLst>
          </a:prstGeom>
          <a:solidFill>
            <a:srgbClr val="FFFFFF"/>
          </a:solidFill>
          <a:ln w="9525">
            <a:solidFill>
              <a:srgbClr val="969696"/>
            </a:solidFill>
            <a:round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lIns="108000" tIns="36000" rIns="0" bIns="0" rtlCol="0" anchor="ctr" anchorCtr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9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5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indent="-177800" rtl="0" eaLnBrk="1" hangingPunct="1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sv-SE" sz="12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② Koppla från  minuspolen (-)</a:t>
            </a:r>
          </a:p>
        </p:txBody>
      </p:sp>
      <p:sp>
        <p:nvSpPr>
          <p:cNvPr id="48" name="AutoShape 428">
            <a:extLst>
              <a:ext uri="{FF2B5EF4-FFF2-40B4-BE49-F238E27FC236}">
                <a16:creationId xmlns:a16="http://schemas.microsoft.com/office/drawing/2014/main" xmlns="" id="{6EEC6038-A423-46BA-B31F-E3D40177E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911" y="725244"/>
            <a:ext cx="1719517" cy="540000"/>
          </a:xfrm>
          <a:prstGeom prst="roundRect">
            <a:avLst>
              <a:gd name="adj" fmla="val 5190"/>
            </a:avLst>
          </a:prstGeom>
          <a:solidFill>
            <a:srgbClr val="FFFFFF"/>
          </a:solidFill>
          <a:ln w="9525">
            <a:solidFill>
              <a:srgbClr val="969696"/>
            </a:solidFill>
            <a:round/>
            <a:headEnd/>
            <a:tailEnd/>
          </a:ln>
          <a:effectLst>
            <a:outerShdw dist="53882" dir="2700000" algn="ctr" rotWithShape="0">
              <a:srgbClr val="B2B2B2">
                <a:alpha val="50000"/>
              </a:srgbClr>
            </a:outerShdw>
          </a:effectLst>
        </p:spPr>
        <p:txBody>
          <a:bodyPr lIns="108000" tIns="36000" rIns="0" bIns="0" rtlCol="0" anchor="ctr" anchorCtr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400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900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500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100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indent="-177800" rtl="0" eaLnBrk="1" hangingPunct="1">
              <a:lnSpc>
                <a:spcPts val="1400"/>
              </a:lnSpc>
              <a:spcBef>
                <a:spcPts val="0"/>
              </a:spcBef>
              <a:buNone/>
              <a:defRPr/>
            </a:pPr>
            <a:r>
              <a:rPr lang="sv-SE" sz="12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② Koppla från pluspolen (+) </a:t>
            </a: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82" name="TextBox 84">
            <a:extLst>
              <a:ext uri="{FF2B5EF4-FFF2-40B4-BE49-F238E27FC236}">
                <a16:creationId xmlns:a16="http://schemas.microsoft.com/office/drawing/2014/main" xmlns="" id="{C345A2F2-01D6-4ED1-8CFE-56B2C966093C}"/>
              </a:ext>
            </a:extLst>
          </p:cNvPr>
          <p:cNvSpPr txBox="1"/>
          <p:nvPr/>
        </p:nvSpPr>
        <p:spPr>
          <a:xfrm>
            <a:off x="613649" y="8816627"/>
            <a:ext cx="5323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sv-SE" sz="1000" spc="-2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Om det läcker kylvätska från </a:t>
            </a:r>
            <a:r>
              <a:rPr lang="sv-SE" sz="1000" spc="-20" dirty="0" smtClean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HV-batteriet, </a:t>
            </a:r>
            <a:r>
              <a:rPr lang="sv-SE" sz="1000" spc="-2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kan detta leda till fara med risk för att temperaturen stiger snabbt. Kontrollera temperaturen </a:t>
            </a:r>
            <a:r>
              <a:rPr lang="sv-SE" sz="1000" spc="-20" dirty="0" smtClean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i HV-batteriet </a:t>
            </a:r>
            <a:r>
              <a:rPr lang="sv-SE" sz="1000" spc="-2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med en värmekamera.</a:t>
            </a:r>
          </a:p>
        </p:txBody>
      </p:sp>
      <p:sp>
        <p:nvSpPr>
          <p:cNvPr id="87" name="직사각형 6">
            <a:extLst>
              <a:ext uri="{FF2B5EF4-FFF2-40B4-BE49-F238E27FC236}">
                <a16:creationId xmlns:a16="http://schemas.microsoft.com/office/drawing/2014/main" xmlns="" id="{97596039-242B-431E-AE55-5C7B40ABA4FB}"/>
              </a:ext>
            </a:extLst>
          </p:cNvPr>
          <p:cNvSpPr/>
          <p:nvPr/>
        </p:nvSpPr>
        <p:spPr>
          <a:xfrm>
            <a:off x="186266" y="3812341"/>
            <a:ext cx="1696297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sv-SE" sz="14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■</a:t>
            </a:r>
            <a:r>
              <a:rPr lang="hr-HR" sz="14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 </a:t>
            </a:r>
            <a:r>
              <a:rPr lang="sv-SE" sz="1400" dirty="0">
                <a:solidFill>
                  <a:prstClr val="black"/>
                </a:solidFill>
                <a:latin typeface="Arial" panose="020B0604020202020204" pitchFamily="34" charset="0"/>
                <a:ea typeface="현대하모니 M" panose="02020603020101020101" pitchFamily="18" charset="-127"/>
                <a:cs typeface="Arial" panose="020B0604020202020204" pitchFamily="34" charset="0"/>
              </a:rPr>
              <a:t>Dörr</a:t>
            </a:r>
            <a:r>
              <a:rPr lang="sv-SE" sz="14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handtag</a:t>
            </a:r>
            <a:endParaRPr lang="ko-KR" altLang="en-US" sz="14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89" name="직사각형 6">
            <a:extLst>
              <a:ext uri="{FF2B5EF4-FFF2-40B4-BE49-F238E27FC236}">
                <a16:creationId xmlns:a16="http://schemas.microsoft.com/office/drawing/2014/main" xmlns="" id="{A6634476-F76A-41D5-B504-66649F8DA39E}"/>
              </a:ext>
            </a:extLst>
          </p:cNvPr>
          <p:cNvSpPr/>
          <p:nvPr/>
        </p:nvSpPr>
        <p:spPr>
          <a:xfrm>
            <a:off x="3910675" y="2609033"/>
            <a:ext cx="1885453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sv-SE" sz="14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■</a:t>
            </a:r>
            <a:r>
              <a:rPr lang="sv-SE" sz="1400" dirty="0">
                <a:solidFill>
                  <a:prstClr val="black"/>
                </a:solidFill>
                <a:latin typeface="Arial" panose="020B0604020202020204" pitchFamily="34" charset="0"/>
                <a:ea typeface="현대하모니 M" panose="02020603020101020101" pitchFamily="18" charset="-127"/>
                <a:cs typeface="Arial" panose="020B0604020202020204" pitchFamily="34" charset="0"/>
              </a:rPr>
              <a:t> Justering av ratten</a:t>
            </a:r>
            <a:endParaRPr lang="ko-KR" altLang="en-US" sz="14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90" name="직사각형 15">
            <a:extLst>
              <a:ext uri="{FF2B5EF4-FFF2-40B4-BE49-F238E27FC236}">
                <a16:creationId xmlns:a16="http://schemas.microsoft.com/office/drawing/2014/main" xmlns="" id="{AFE02D70-B677-496F-9E82-7B85059F1B00}"/>
              </a:ext>
            </a:extLst>
          </p:cNvPr>
          <p:cNvSpPr/>
          <p:nvPr/>
        </p:nvSpPr>
        <p:spPr>
          <a:xfrm>
            <a:off x="2279650" y="4104394"/>
            <a:ext cx="178152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sv-SE" sz="12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Om dörrhandtaget på utsidan inte fälls ut, tryck den främre delen av</a:t>
            </a:r>
            <a:r>
              <a:rPr lang="hr-HR" sz="12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 </a:t>
            </a:r>
            <a:r>
              <a:rPr lang="sv-SE" sz="12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handtaget inåt.</a:t>
            </a: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94" name="직사각형 6">
            <a:extLst>
              <a:ext uri="{FF2B5EF4-FFF2-40B4-BE49-F238E27FC236}">
                <a16:creationId xmlns:a16="http://schemas.microsoft.com/office/drawing/2014/main" xmlns="" id="{847CB83D-58CD-43C6-87D6-5D04CE6E3289}"/>
              </a:ext>
            </a:extLst>
          </p:cNvPr>
          <p:cNvSpPr/>
          <p:nvPr/>
        </p:nvSpPr>
        <p:spPr>
          <a:xfrm>
            <a:off x="196508" y="2620737"/>
            <a:ext cx="1636987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sv-SE" sz="140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■</a:t>
            </a:r>
            <a:r>
              <a:rPr lang="sv-SE" sz="1400">
                <a:solidFill>
                  <a:prstClr val="black"/>
                </a:solidFill>
                <a:latin typeface="Arial" panose="020B0604020202020204" pitchFamily="34" charset="0"/>
                <a:ea typeface="현대하모니 M" panose="02020603020101020101" pitchFamily="18" charset="-127"/>
                <a:cs typeface="Arial" panose="020B0604020202020204" pitchFamily="34" charset="0"/>
              </a:rPr>
              <a:t> Stolsjustering</a:t>
            </a:r>
            <a:endParaRPr lang="ko-KR" altLang="en-US" sz="14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96" name="직사각형 6">
            <a:extLst>
              <a:ext uri="{FF2B5EF4-FFF2-40B4-BE49-F238E27FC236}">
                <a16:creationId xmlns:a16="http://schemas.microsoft.com/office/drawing/2014/main" xmlns="" id="{97596039-242B-431E-AE55-5C7B40ABA4FB}"/>
              </a:ext>
            </a:extLst>
          </p:cNvPr>
          <p:cNvSpPr/>
          <p:nvPr/>
        </p:nvSpPr>
        <p:spPr>
          <a:xfrm>
            <a:off x="186267" y="5009432"/>
            <a:ext cx="801823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sv-SE" sz="140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■</a:t>
            </a:r>
            <a:r>
              <a:rPr lang="sv-SE" sz="1400">
                <a:solidFill>
                  <a:prstClr val="black"/>
                </a:solidFill>
                <a:latin typeface="Arial" panose="020B0604020202020204" pitchFamily="34" charset="0"/>
                <a:ea typeface="현대하모니 M" panose="02020603020101020101" pitchFamily="18" charset="-127"/>
                <a:cs typeface="Arial" panose="020B0604020202020204" pitchFamily="34" charset="0"/>
              </a:rPr>
              <a:t> Glas</a:t>
            </a:r>
            <a:endParaRPr lang="ko-KR" altLang="en-US" sz="14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98" name="TextBox 37"/>
          <p:cNvSpPr txBox="1"/>
          <p:nvPr/>
        </p:nvSpPr>
        <p:spPr>
          <a:xfrm>
            <a:off x="4061172" y="4218013"/>
            <a:ext cx="194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7800" rtl="0">
              <a:lnSpc>
                <a:spcPts val="1440"/>
              </a:lnSpc>
              <a:spcBef>
                <a:spcPts val="600"/>
              </a:spcBef>
              <a:defRPr/>
            </a:pPr>
            <a:r>
              <a:rPr lang="sv-SE" sz="120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Härdat stål (100K↑)</a:t>
            </a: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0" name="직사각형 15">
            <a:extLst>
              <a:ext uri="{FF2B5EF4-FFF2-40B4-BE49-F238E27FC236}">
                <a16:creationId xmlns:a16="http://schemas.microsoft.com/office/drawing/2014/main" xmlns="" id="{AFE02D70-B677-496F-9E82-7B85059F1B00}"/>
              </a:ext>
            </a:extLst>
          </p:cNvPr>
          <p:cNvSpPr/>
          <p:nvPr/>
        </p:nvSpPr>
        <p:spPr>
          <a:xfrm>
            <a:off x="1172667" y="6729248"/>
            <a:ext cx="222493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sv-SE" sz="12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Lång räckvidd 697,0 V</a:t>
            </a:r>
          </a:p>
          <a:p>
            <a:pPr algn="ctr" rtl="0"/>
            <a:r>
              <a:rPr lang="sv-SE" sz="12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Standard: 522,7 V</a:t>
            </a: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1" name="직사각형 15">
            <a:extLst>
              <a:ext uri="{FF2B5EF4-FFF2-40B4-BE49-F238E27FC236}">
                <a16:creationId xmlns:a16="http://schemas.microsoft.com/office/drawing/2014/main" xmlns="" id="{AFE02D70-B677-496F-9E82-7B85059F1B00}"/>
              </a:ext>
            </a:extLst>
          </p:cNvPr>
          <p:cNvSpPr/>
          <p:nvPr/>
        </p:nvSpPr>
        <p:spPr>
          <a:xfrm>
            <a:off x="1172667" y="7350077"/>
            <a:ext cx="2256333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sv-SE" sz="12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12 V</a:t>
            </a:r>
            <a:endParaRPr lang="ko-KR" altLang="en-US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22" name="TextBox 88"/>
          <p:cNvSpPr txBox="1"/>
          <p:nvPr/>
        </p:nvSpPr>
        <p:spPr>
          <a:xfrm>
            <a:off x="258983" y="2345768"/>
            <a:ext cx="2343073" cy="292388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pPr rtl="0"/>
            <a:r>
              <a:rPr lang="sv-SE" sz="1300" b="1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4. Funktioner och justeringar</a:t>
            </a:r>
          </a:p>
        </p:txBody>
      </p:sp>
      <p:sp>
        <p:nvSpPr>
          <p:cNvPr id="23" name="TextBox 88"/>
          <p:cNvSpPr txBox="1"/>
          <p:nvPr/>
        </p:nvSpPr>
        <p:spPr>
          <a:xfrm>
            <a:off x="258983" y="6339272"/>
            <a:ext cx="3280829" cy="292388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pPr rtl="0"/>
            <a:r>
              <a:rPr lang="sv-SE" sz="1300" b="1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5. Lagrad energi/vätskor/gaser/fasta ämnen</a:t>
            </a:r>
          </a:p>
        </p:txBody>
      </p:sp>
      <p:sp>
        <p:nvSpPr>
          <p:cNvPr id="24" name="직사각형 18"/>
          <p:cNvSpPr/>
          <p:nvPr/>
        </p:nvSpPr>
        <p:spPr>
          <a:xfrm>
            <a:off x="198947" y="189405"/>
            <a:ext cx="2178802" cy="152349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177800" indent="-177800" rtl="0"/>
            <a:r>
              <a:rPr lang="sv-SE" sz="14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■</a:t>
            </a:r>
            <a:r>
              <a:rPr lang="hr-HR" sz="1400" dirty="0">
                <a:solidFill>
                  <a:prstClr val="black"/>
                </a:solidFill>
                <a:latin typeface="Arial" panose="020B0604020202020204" pitchFamily="34" charset="0"/>
                <a:ea typeface="현대하모니 M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sv-SE" sz="1400" dirty="0">
                <a:solidFill>
                  <a:prstClr val="black"/>
                </a:solidFill>
                <a:latin typeface="Arial" panose="020B0604020202020204" pitchFamily="34" charset="0"/>
                <a:ea typeface="현대하모니 M" panose="02020603020101020101" pitchFamily="18" charset="-127"/>
                <a:cs typeface="Arial" panose="020B0604020202020204" pitchFamily="34" charset="0"/>
              </a:rPr>
              <a:t>Inaktivera batteriet</a:t>
            </a:r>
            <a:endParaRPr lang="hr-HR" sz="1400" dirty="0">
              <a:solidFill>
                <a:prstClr val="black"/>
              </a:solidFill>
              <a:latin typeface="Arial" panose="020B0604020202020204" pitchFamily="34" charset="0"/>
              <a:ea typeface="현대하모니 M" panose="02020603020101020101" pitchFamily="18" charset="-127"/>
              <a:cs typeface="Arial" panose="020B0604020202020204" pitchFamily="34" charset="0"/>
            </a:endParaRPr>
          </a:p>
          <a:p>
            <a:pPr marL="216000" rtl="0"/>
            <a:r>
              <a:rPr lang="sv-SE" sz="1200" dirty="0"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Lågspänningsbatteri</a:t>
            </a:r>
            <a:r>
              <a:rPr lang="sv-SE" sz="1400" dirty="0"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 </a:t>
            </a:r>
            <a:r>
              <a:rPr lang="sv-SE" sz="1000" dirty="0"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(12 V)</a:t>
            </a:r>
          </a:p>
          <a:p>
            <a:pPr marL="177800" indent="-177800" rtl="0"/>
            <a:endParaRPr lang="hr-HR" altLang="ko-KR" sz="1400" dirty="0"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  <a:p>
            <a:pPr marL="177800" indent="-177800" rtl="0"/>
            <a:endParaRPr lang="hr-HR" altLang="ko-KR" sz="1400" dirty="0"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  <a:p>
            <a:pPr marL="177800" indent="-177800" rtl="0"/>
            <a:endParaRPr lang="hr-HR" altLang="ko-KR" sz="1400" dirty="0"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  <a:p>
            <a:pPr marL="177800" indent="-177800" rtl="0"/>
            <a:r>
              <a:rPr lang="en-US" altLang="ko-KR" sz="1100" dirty="0"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/>
            </a:r>
            <a:br>
              <a:rPr lang="en-US" altLang="ko-KR" sz="1100" dirty="0"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</a:br>
            <a:r>
              <a:rPr lang="sv-SE" sz="1200" dirty="0"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Högspänningsbatteri</a:t>
            </a:r>
            <a:endParaRPr lang="en-US" altLang="ko-KR" sz="1400" dirty="0"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96938" y="9335336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ID-nr</a:t>
            </a:r>
          </a:p>
          <a:p>
            <a:pPr rtl="0"/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KNA-CV1-RSB-01-202111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837382" y="9337876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</a:p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037238" y="9340790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</a:p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11/2021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253898" y="933787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Sida</a:t>
            </a:r>
          </a:p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57">
            <a:extLst>
              <a:ext uri="{FF2B5EF4-FFF2-40B4-BE49-F238E27FC236}">
                <a16:creationId xmlns:a16="http://schemas.microsoft.com/office/drawing/2014/main" xmlns="" id="{D7332573-58BC-49F2-805A-0727DEBBBDBB}"/>
              </a:ext>
            </a:extLst>
          </p:cNvPr>
          <p:cNvSpPr txBox="1"/>
          <p:nvPr/>
        </p:nvSpPr>
        <p:spPr>
          <a:xfrm>
            <a:off x="244856" y="6125077"/>
            <a:ext cx="6540589" cy="24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7800" rtl="0">
              <a:lnSpc>
                <a:spcPts val="1100"/>
              </a:lnSpc>
              <a:spcBef>
                <a:spcPts val="600"/>
              </a:spcBef>
              <a:defRPr/>
            </a:pPr>
            <a:r>
              <a:rPr lang="sv-SE" sz="12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1: Laminerat / 2: Härdat, laminerat (OPT) / 3: Härdat / 4: Härdat</a:t>
            </a:r>
          </a:p>
        </p:txBody>
      </p:sp>
      <p:graphicFrame>
        <p:nvGraphicFramePr>
          <p:cNvPr id="67" name="표 2">
            <a:extLst>
              <a:ext uri="{FF2B5EF4-FFF2-40B4-BE49-F238E27FC236}">
                <a16:creationId xmlns:a16="http://schemas.microsoft.com/office/drawing/2014/main" xmlns="" id="{01409ED3-35FB-4081-83E1-EE265FFD8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705256"/>
              </p:ext>
            </p:extLst>
          </p:nvPr>
        </p:nvGraphicFramePr>
        <p:xfrm>
          <a:off x="1172667" y="7797086"/>
          <a:ext cx="2224934" cy="822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534">
                  <a:extLst>
                    <a:ext uri="{9D8B030D-6E8A-4147-A177-3AD203B41FA5}">
                      <a16:colId xmlns:a16="http://schemas.microsoft.com/office/drawing/2014/main" xmlns="" val="1572511390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xmlns="" val="354549529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xmlns="" val="1681830799"/>
                    </a:ext>
                  </a:extLst>
                </a:gridCol>
              </a:tblGrid>
              <a:tr h="422217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endParaRPr kumimoji="0" lang="ko-KR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dern H Medium" panose="020B0603000000020004" pitchFamily="50" charset="-127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sv-SE" sz="1100" b="0" i="0" u="none" strike="noStrike" kern="1200" cap="none" spc="0" normalizeH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dern H Medium" panose="020B0603000000020004" pitchFamily="50" charset="-127"/>
                          <a:ea typeface="Modern H Medium" panose="020B0603000000020004" pitchFamily="50" charset="-127"/>
                          <a:cs typeface="Arial" panose="020B0604020202020204" pitchFamily="34" charset="0"/>
                        </a:rPr>
                        <a:t>utan </a:t>
                      </a:r>
                    </a:p>
                    <a:p>
                      <a:pPr marL="0" algn="ctr" defTabSz="914400" rtl="0" eaLnBrk="1" latinLnBrk="1" hangingPunct="1"/>
                      <a:r>
                        <a:rPr lang="sv-SE" sz="1100" b="0" i="0" u="none" strike="noStrike" kern="1200" cap="none" spc="0" normalizeH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dern H Medium" panose="020B0603000000020004" pitchFamily="50" charset="-127"/>
                          <a:ea typeface="Modern H Medium" panose="020B0603000000020004" pitchFamily="50" charset="-127"/>
                          <a:cs typeface="Arial" panose="020B0604020202020204" pitchFamily="34" charset="0"/>
                        </a:rPr>
                        <a:t>värmepump</a:t>
                      </a:r>
                      <a:endParaRPr kumimoji="0" lang="ko-KR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dern H Medium" panose="020B0603000000020004" pitchFamily="50" charset="-127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sv-SE" sz="1100" b="0" i="0" u="none" strike="noStrike" kern="1200" cap="none" spc="0" normalizeH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dern H Medium" panose="020B0603000000020004" pitchFamily="50" charset="-127"/>
                          <a:ea typeface="Modern H Medium" panose="020B0603000000020004" pitchFamily="50" charset="-127"/>
                          <a:cs typeface="Arial" panose="020B0604020202020204" pitchFamily="34" charset="0"/>
                        </a:rPr>
                        <a:t>med </a:t>
                      </a:r>
                    </a:p>
                    <a:p>
                      <a:pPr marL="0" algn="ctr" defTabSz="914400" rtl="0" eaLnBrk="1" latinLnBrk="1" hangingPunct="1"/>
                      <a:r>
                        <a:rPr lang="sv-SE" sz="1100" b="0" i="0" u="none" strike="noStrike" kern="1200" cap="none" spc="-2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dern H Medium" panose="020B0603000000020004" pitchFamily="50" charset="-127"/>
                          <a:ea typeface="Modern H Medium" panose="020B0603000000020004" pitchFamily="50" charset="-127"/>
                          <a:cs typeface="Arial" panose="020B0604020202020204" pitchFamily="34" charset="0"/>
                        </a:rPr>
                        <a:t>värmepump</a:t>
                      </a:r>
                      <a:endParaRPr kumimoji="0" lang="ko-KR" altLang="en-US" sz="1100" b="0" i="0" u="none" strike="noStrike" kern="1200" cap="none" spc="-2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dern H Medium" panose="020B0603000000020004" pitchFamily="50" charset="-127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8224926"/>
                  </a:ext>
                </a:extLst>
              </a:tr>
              <a:tr h="1999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sv-SE" sz="1100" b="0" i="0" u="none" strike="noStrike" kern="1200" cap="none" spc="0" normalizeH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dern H Medium" panose="020B0603000000020004" pitchFamily="50" charset="-127"/>
                          <a:ea typeface="Modern H Medium" panose="020B0603000000020004" pitchFamily="50" charset="-127"/>
                          <a:cs typeface="Arial" panose="020B0604020202020204" pitchFamily="34" charset="0"/>
                        </a:rPr>
                        <a:t>R-134a</a:t>
                      </a:r>
                      <a:endParaRPr kumimoji="0" lang="ko-KR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dern H Medium" panose="020B0603000000020004" pitchFamily="50" charset="-127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sv-SE" sz="1100" b="0" i="0" u="none" strike="noStrike" kern="1200" cap="none" spc="0" normalizeH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dern H Medium" panose="020B0603000000020004" pitchFamily="50" charset="-127"/>
                          <a:ea typeface="Modern H Medium" panose="020B0603000000020004" pitchFamily="50" charset="-127"/>
                          <a:cs typeface="Arial" panose="020B0604020202020204" pitchFamily="34" charset="0"/>
                        </a:rPr>
                        <a:t>800 g</a:t>
                      </a:r>
                      <a:endParaRPr kumimoji="0" lang="ko-KR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dern H Medium" panose="020B0603000000020004" pitchFamily="50" charset="-127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sv-SE" sz="1100" b="0" i="0" u="none" strike="noStrike" kern="1200" cap="none" spc="0" normalizeH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dern H Medium" panose="020B0603000000020004" pitchFamily="50" charset="-127"/>
                          <a:ea typeface="Modern H Medium" panose="020B0603000000020004" pitchFamily="50" charset="-127"/>
                          <a:cs typeface="Arial" panose="020B0604020202020204" pitchFamily="34" charset="0"/>
                        </a:rPr>
                        <a:t>900 g</a:t>
                      </a:r>
                      <a:endParaRPr kumimoji="0" lang="ko-KR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dern H Medium" panose="020B0603000000020004" pitchFamily="50" charset="-127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3054138"/>
                  </a:ext>
                </a:extLst>
              </a:tr>
              <a:tr h="199976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sv-SE" sz="1100" b="0" i="0" u="none" strike="noStrike" kern="1200" cap="none" spc="0" normalizeH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dern H Medium" panose="020B0603000000020004" pitchFamily="50" charset="-127"/>
                          <a:ea typeface="Modern H Medium" panose="020B0603000000020004" pitchFamily="50" charset="-127"/>
                          <a:cs typeface="Arial" panose="020B0604020202020204" pitchFamily="34" charset="0"/>
                        </a:rPr>
                        <a:t>R-1234yf</a:t>
                      </a:r>
                      <a:endParaRPr kumimoji="0" lang="ko-KR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dern H Medium" panose="020B0603000000020004" pitchFamily="50" charset="-127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sv-SE" sz="1100" b="0" i="0" u="none" strike="noStrike" kern="1200" cap="none" spc="0" normalizeH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dern H Medium" panose="020B0603000000020004" pitchFamily="50" charset="-127"/>
                          <a:ea typeface="Modern H Medium" panose="020B0603000000020004" pitchFamily="50" charset="-127"/>
                          <a:cs typeface="Arial" panose="020B0604020202020204" pitchFamily="34" charset="0"/>
                        </a:rPr>
                        <a:t>750 g</a:t>
                      </a:r>
                      <a:endParaRPr kumimoji="0" lang="ko-KR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dern H Medium" panose="020B0603000000020004" pitchFamily="50" charset="-127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sv-SE" sz="1100" b="0" i="0" u="none" strike="noStrike" kern="1200" cap="none" spc="0" normalizeH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dern H Medium" panose="020B0603000000020004" pitchFamily="50" charset="-127"/>
                          <a:ea typeface="Modern H Medium" panose="020B0603000000020004" pitchFamily="50" charset="-127"/>
                          <a:cs typeface="Arial" panose="020B0604020202020204" pitchFamily="34" charset="0"/>
                        </a:rPr>
                        <a:t>850 g</a:t>
                      </a:r>
                      <a:endParaRPr kumimoji="0" lang="ko-KR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dern H Medium" panose="020B0603000000020004" pitchFamily="50" charset="-127"/>
                        <a:ea typeface="Modern H Medium" panose="020B060300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4590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8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직사각형 123">
            <a:extLst>
              <a:ext uri="{FF2B5EF4-FFF2-40B4-BE49-F238E27FC236}">
                <a16:creationId xmlns:a16="http://schemas.microsoft.com/office/drawing/2014/main" xmlns="" id="{34092E97-B94A-42E1-BECD-D249AA7A5380}"/>
              </a:ext>
            </a:extLst>
          </p:cNvPr>
          <p:cNvSpPr/>
          <p:nvPr/>
        </p:nvSpPr>
        <p:spPr>
          <a:xfrm>
            <a:off x="242453" y="3244348"/>
            <a:ext cx="6372000" cy="61200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16" name="TextBox 49"/>
          <p:cNvSpPr txBox="1"/>
          <p:nvPr/>
        </p:nvSpPr>
        <p:spPr>
          <a:xfrm>
            <a:off x="223043" y="4265904"/>
            <a:ext cx="682483" cy="276999"/>
          </a:xfrm>
          <a:prstGeom prst="rect">
            <a:avLst/>
          </a:prstGeom>
          <a:noFill/>
        </p:spPr>
        <p:txBody>
          <a:bodyPr wrap="square" lIns="90000" tIns="0" rIns="90000" bIns="0" rtlCol="0">
            <a:spAutoFit/>
          </a:bodyPr>
          <a:lstStyle>
            <a:defPPr>
              <a:defRPr lang="ko-KR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pPr rtl="0"/>
            <a:r>
              <a:rPr lang="sv-SE" dirty="0">
                <a:solidFill>
                  <a:srgbClr val="00B050"/>
                </a:solidFill>
              </a:rPr>
              <a:t>Rätt:</a:t>
            </a:r>
          </a:p>
        </p:txBody>
      </p:sp>
      <p:sp>
        <p:nvSpPr>
          <p:cNvPr id="32" name="TextBox 48"/>
          <p:cNvSpPr txBox="1"/>
          <p:nvPr/>
        </p:nvSpPr>
        <p:spPr>
          <a:xfrm>
            <a:off x="214314" y="5034002"/>
            <a:ext cx="1355918" cy="276999"/>
          </a:xfrm>
          <a:prstGeom prst="rect">
            <a:avLst/>
          </a:prstGeom>
          <a:noFill/>
        </p:spPr>
        <p:txBody>
          <a:bodyPr wrap="square" lIns="90000" tIns="0" rIns="90000" bIns="0" rtlCol="0">
            <a:spAutoFit/>
          </a:bodyPr>
          <a:lstStyle/>
          <a:p>
            <a:pPr rtl="0"/>
            <a:r>
              <a:rPr lang="sv-SE" b="1" dirty="0">
                <a:solidFill>
                  <a:srgbClr val="FF0000"/>
                </a:solidFill>
              </a:rPr>
              <a:t>Fel:</a:t>
            </a:r>
          </a:p>
        </p:txBody>
      </p:sp>
      <p:sp>
        <p:nvSpPr>
          <p:cNvPr id="55" name="TextBox 124">
            <a:extLst>
              <a:ext uri="{FF2B5EF4-FFF2-40B4-BE49-F238E27FC236}">
                <a16:creationId xmlns:a16="http://schemas.microsoft.com/office/drawing/2014/main" xmlns="" id="{2CF19E32-0D8F-494A-BB96-09C38D02615D}"/>
              </a:ext>
            </a:extLst>
          </p:cNvPr>
          <p:cNvSpPr txBox="1"/>
          <p:nvPr/>
        </p:nvSpPr>
        <p:spPr>
          <a:xfrm>
            <a:off x="707495" y="3251619"/>
            <a:ext cx="601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sv-SE" sz="1200" spc="-10" dirty="0">
                <a:solidFill>
                  <a:srgbClr val="000000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Rör inte några högspänningskomponenter eller kablar, inklusive </a:t>
            </a:r>
            <a:r>
              <a:rPr lang="sv-SE" sz="1200" spc="-1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högspänningsbrytaren</a:t>
            </a:r>
            <a:r>
              <a:rPr lang="sv-SE" sz="1200" spc="-10" dirty="0">
                <a:solidFill>
                  <a:srgbClr val="000000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 på grund av risk för elektriska stötar</a:t>
            </a:r>
            <a:r>
              <a:rPr lang="sv-SE" sz="1200" dirty="0">
                <a:solidFill>
                  <a:srgbClr val="000000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. Arbeta på fordonet först efter att fordonet har dragits upp ur vattnet.</a:t>
            </a:r>
            <a:endParaRPr lang="ko-KR" altLang="en-US" sz="1200" dirty="0"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72" name="직사각형 57">
            <a:extLst>
              <a:ext uri="{FF2B5EF4-FFF2-40B4-BE49-F238E27FC236}">
                <a16:creationId xmlns:a16="http://schemas.microsoft.com/office/drawing/2014/main" xmlns="" id="{6A285E84-E2D5-4328-B113-3A146E0A4BE3}"/>
              </a:ext>
            </a:extLst>
          </p:cNvPr>
          <p:cNvSpPr/>
          <p:nvPr/>
        </p:nvSpPr>
        <p:spPr>
          <a:xfrm>
            <a:off x="278196" y="2180699"/>
            <a:ext cx="4176080" cy="59099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sv-SE" sz="14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34" charset="-128"/>
                <a:cs typeface="Arial" panose="020B0604020202020204" pitchFamily="34" charset="0"/>
              </a:rPr>
              <a:t>■</a:t>
            </a:r>
            <a:r>
              <a:rPr lang="sv-SE" sz="1400" dirty="0">
                <a:solidFill>
                  <a:prstClr val="black"/>
                </a:solidFill>
                <a:latin typeface="Arial" panose="020B0604020202020204" pitchFamily="34" charset="0"/>
                <a:ea typeface="현대하모니 M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sv-SE" sz="1400" dirty="0" err="1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Gasfjäder</a:t>
            </a:r>
            <a:r>
              <a:rPr lang="sv-SE" sz="14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/förbelastad fjäder</a:t>
            </a:r>
          </a:p>
          <a:p>
            <a:pPr marL="180975" rtl="0">
              <a:lnSpc>
                <a:spcPct val="150000"/>
              </a:lnSpc>
            </a:pPr>
            <a:r>
              <a:rPr lang="sv-SE" sz="1400" dirty="0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Risk för missileffekt vid motorhuv och baklucka</a:t>
            </a:r>
          </a:p>
        </p:txBody>
      </p:sp>
      <p:sp>
        <p:nvSpPr>
          <p:cNvPr id="74" name="직사각형 15">
            <a:extLst>
              <a:ext uri="{FF2B5EF4-FFF2-40B4-BE49-F238E27FC236}">
                <a16:creationId xmlns:a16="http://schemas.microsoft.com/office/drawing/2014/main" xmlns="" id="{AFE02D70-B677-496F-9E82-7B85059F1B00}"/>
              </a:ext>
            </a:extLst>
          </p:cNvPr>
          <p:cNvSpPr/>
          <p:nvPr/>
        </p:nvSpPr>
        <p:spPr>
          <a:xfrm>
            <a:off x="2260116" y="651473"/>
            <a:ext cx="360045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rtl="0"/>
            <a:r>
              <a:rPr lang="sv-SE" sz="1400" b="1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Använd stora mängder vatten</a:t>
            </a:r>
            <a:endParaRPr lang="ko-KR" altLang="en-US" sz="1400" b="1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75" name="직사각형 15">
            <a:extLst>
              <a:ext uri="{FF2B5EF4-FFF2-40B4-BE49-F238E27FC236}">
                <a16:creationId xmlns:a16="http://schemas.microsoft.com/office/drawing/2014/main" xmlns="" id="{AFE02D70-B677-496F-9E82-7B85059F1B00}"/>
              </a:ext>
            </a:extLst>
          </p:cNvPr>
          <p:cNvSpPr/>
          <p:nvPr/>
        </p:nvSpPr>
        <p:spPr>
          <a:xfrm>
            <a:off x="2759024" y="1679773"/>
            <a:ext cx="3600450" cy="30777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rtl="0"/>
            <a:r>
              <a:rPr lang="sv-SE" sz="1400" b="1">
                <a:solidFill>
                  <a:prstClr val="black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ÅTERTÄNDNING AV BATTERI!</a:t>
            </a:r>
            <a:endParaRPr lang="ko-KR" altLang="en-US" sz="1400" b="1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25" name="TextBox 88"/>
          <p:cNvSpPr txBox="1"/>
          <p:nvPr/>
        </p:nvSpPr>
        <p:spPr>
          <a:xfrm>
            <a:off x="258983" y="195952"/>
            <a:ext cx="1301121" cy="292388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pPr rtl="0"/>
            <a:r>
              <a:rPr lang="sv-SE" sz="1300" b="1">
                <a:solidFill>
                  <a:schemeClr val="bg1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6. Vid brand</a:t>
            </a:r>
          </a:p>
        </p:txBody>
      </p:sp>
      <p:sp>
        <p:nvSpPr>
          <p:cNvPr id="26" name="TextBox 88"/>
          <p:cNvSpPr txBox="1"/>
          <p:nvPr/>
        </p:nvSpPr>
        <p:spPr>
          <a:xfrm>
            <a:off x="258983" y="2892500"/>
            <a:ext cx="1988809" cy="292388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pPr rtl="0"/>
            <a:r>
              <a:rPr lang="sv-SE" sz="1300" b="1">
                <a:solidFill>
                  <a:schemeClr val="bg1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7. Om fordonet har varit täckt av vatten</a:t>
            </a:r>
          </a:p>
        </p:txBody>
      </p:sp>
      <p:sp>
        <p:nvSpPr>
          <p:cNvPr id="27" name="TextBox 88"/>
          <p:cNvSpPr txBox="1"/>
          <p:nvPr/>
        </p:nvSpPr>
        <p:spPr>
          <a:xfrm>
            <a:off x="258983" y="3909540"/>
            <a:ext cx="2814804" cy="292388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pPr rtl="0"/>
            <a:r>
              <a:rPr lang="sv-SE" sz="1300" b="1"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8. Bogsering/transport/förvaring</a:t>
            </a:r>
          </a:p>
        </p:txBody>
      </p:sp>
      <p:sp>
        <p:nvSpPr>
          <p:cNvPr id="28" name="TextBox 88"/>
          <p:cNvSpPr txBox="1"/>
          <p:nvPr/>
        </p:nvSpPr>
        <p:spPr>
          <a:xfrm>
            <a:off x="258983" y="6008933"/>
            <a:ext cx="2219642" cy="292388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pPr rtl="0"/>
            <a:r>
              <a:rPr lang="sv-SE" sz="1300" b="1" dirty="0"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10. Förklaring av piktogram</a:t>
            </a:r>
          </a:p>
        </p:txBody>
      </p:sp>
      <p:sp>
        <p:nvSpPr>
          <p:cNvPr id="29" name="TextBox 69"/>
          <p:cNvSpPr txBox="1"/>
          <p:nvPr/>
        </p:nvSpPr>
        <p:spPr>
          <a:xfrm>
            <a:off x="914717" y="7314089"/>
            <a:ext cx="2670375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rtl="0"/>
            <a:r>
              <a:rPr lang="sv-SE" sz="1200">
                <a:solidFill>
                  <a:prstClr val="black"/>
                </a:solidFill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Frätande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30" name="TextBox 69"/>
          <p:cNvSpPr txBox="1"/>
          <p:nvPr/>
        </p:nvSpPr>
        <p:spPr>
          <a:xfrm>
            <a:off x="914717" y="6888220"/>
            <a:ext cx="2670375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rtl="0"/>
            <a:r>
              <a:rPr lang="sv-SE" sz="1200">
                <a:solidFill>
                  <a:prstClr val="black"/>
                </a:solidFill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Försiktighet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31" name="TextBox 69"/>
          <p:cNvSpPr txBox="1"/>
          <p:nvPr/>
        </p:nvSpPr>
        <p:spPr>
          <a:xfrm>
            <a:off x="914717" y="6486776"/>
            <a:ext cx="2670375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rtl="0"/>
            <a:r>
              <a:rPr lang="sv-SE" sz="1200" dirty="0">
                <a:solidFill>
                  <a:prstClr val="black"/>
                </a:solidFill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Elbil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34" name="TextBox 69"/>
          <p:cNvSpPr txBox="1"/>
          <p:nvPr/>
        </p:nvSpPr>
        <p:spPr>
          <a:xfrm>
            <a:off x="914717" y="7724561"/>
            <a:ext cx="2670375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rtl="0"/>
            <a:r>
              <a:rPr lang="sv-SE" sz="1200">
                <a:solidFill>
                  <a:prstClr val="black"/>
                </a:solidFill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Explosiv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" name="TextBox 69"/>
          <p:cNvSpPr txBox="1"/>
          <p:nvPr/>
        </p:nvSpPr>
        <p:spPr>
          <a:xfrm>
            <a:off x="914717" y="8137156"/>
            <a:ext cx="2670375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rtl="0"/>
            <a:r>
              <a:rPr lang="sv-SE" sz="1200">
                <a:solidFill>
                  <a:prstClr val="black"/>
                </a:solidFill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Luftkonditioneringskomponent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36" name="TextBox 69"/>
          <p:cNvSpPr txBox="1"/>
          <p:nvPr/>
        </p:nvSpPr>
        <p:spPr>
          <a:xfrm>
            <a:off x="914717" y="8538600"/>
            <a:ext cx="2670375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rtl="0"/>
            <a:r>
              <a:rPr lang="sv-SE" sz="1200">
                <a:solidFill>
                  <a:prstClr val="black"/>
                </a:solidFill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Använd infraröd värmekamera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37" name="TextBox 69"/>
          <p:cNvSpPr txBox="1"/>
          <p:nvPr/>
        </p:nvSpPr>
        <p:spPr>
          <a:xfrm>
            <a:off x="914717" y="8940044"/>
            <a:ext cx="2670375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rtl="0"/>
            <a:r>
              <a:rPr lang="sv-SE" altLang="ko-KR" sz="1200" dirty="0">
                <a:solidFill>
                  <a:prstClr val="black"/>
                </a:solidFill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Motorhuv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38" name="TextBox 69"/>
          <p:cNvSpPr txBox="1"/>
          <p:nvPr/>
        </p:nvSpPr>
        <p:spPr>
          <a:xfrm>
            <a:off x="4171950" y="7314089"/>
            <a:ext cx="2391594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rtl="0"/>
            <a:r>
              <a:rPr lang="sv-SE" sz="1200" dirty="0">
                <a:solidFill>
                  <a:prstClr val="black"/>
                </a:solidFill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Hälsofara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39" name="TextBox 69"/>
          <p:cNvSpPr txBox="1"/>
          <p:nvPr/>
        </p:nvSpPr>
        <p:spPr>
          <a:xfrm>
            <a:off x="4171950" y="6888220"/>
            <a:ext cx="2391594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rtl="0"/>
            <a:r>
              <a:rPr lang="sv-SE" sz="1200" dirty="0">
                <a:solidFill>
                  <a:prstClr val="black"/>
                </a:solidFill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Brandfara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40" name="TextBox 69"/>
          <p:cNvSpPr txBox="1"/>
          <p:nvPr/>
        </p:nvSpPr>
        <p:spPr>
          <a:xfrm>
            <a:off x="4171950" y="6486776"/>
            <a:ext cx="2391594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rtl="0"/>
            <a:r>
              <a:rPr lang="sv-SE" sz="1200">
                <a:solidFill>
                  <a:prstClr val="black"/>
                </a:solidFill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Varning för högspänning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41" name="TextBox 69"/>
          <p:cNvSpPr txBox="1"/>
          <p:nvPr/>
        </p:nvSpPr>
        <p:spPr>
          <a:xfrm>
            <a:off x="4171950" y="7724561"/>
            <a:ext cx="2391594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rtl="0"/>
            <a:r>
              <a:rPr lang="sv-SE" sz="1200">
                <a:solidFill>
                  <a:prstClr val="black"/>
                </a:solidFill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Akut toxicitet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42" name="TextBox 69"/>
          <p:cNvSpPr txBox="1"/>
          <p:nvPr/>
        </p:nvSpPr>
        <p:spPr>
          <a:xfrm>
            <a:off x="4171950" y="8137156"/>
            <a:ext cx="2391594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rtl="0"/>
            <a:r>
              <a:rPr lang="sv-SE" sz="1200" dirty="0">
                <a:solidFill>
                  <a:prstClr val="black"/>
                </a:solidFill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Varning för låg temperatur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43" name="TextBox 69"/>
          <p:cNvSpPr txBox="1"/>
          <p:nvPr/>
        </p:nvSpPr>
        <p:spPr>
          <a:xfrm>
            <a:off x="4171950" y="8538600"/>
            <a:ext cx="2391594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rtl="0"/>
            <a:r>
              <a:rPr lang="sv-SE" sz="1200">
                <a:solidFill>
                  <a:prstClr val="black"/>
                </a:solidFill>
                <a:latin typeface="Arial" panose="020B0604020202020204" pitchFamily="34" charset="0"/>
                <a:ea typeface="제네시스산스 Text OTF Medium" pitchFamily="34" charset="-127"/>
                <a:cs typeface="Arial" panose="020B0604020202020204" pitchFamily="34" charset="0"/>
              </a:rPr>
              <a:t>Släck branden med vatten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96938" y="9335336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ID-nr</a:t>
            </a:r>
          </a:p>
          <a:p>
            <a:pPr rtl="0"/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KNA-CV1-RSB-01-202111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3837382" y="9337876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</a:p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5037238" y="9340790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</a:p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11/2021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253898" y="9337876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Sida</a:t>
            </a:r>
          </a:p>
          <a:p>
            <a:pPr algn="r" rtl="0"/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v-SE" sz="1000" noProof="0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직사각형 48"/>
          <p:cNvSpPr/>
          <p:nvPr/>
        </p:nvSpPr>
        <p:spPr>
          <a:xfrm>
            <a:off x="1729097" y="4959403"/>
            <a:ext cx="779946" cy="2204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72000" tIns="0" rIns="72000" bIns="0" rtlCol="0" anchor="ctr" anchorCtr="0">
            <a:noAutofit/>
          </a:bodyPr>
          <a:lstStyle/>
          <a:p>
            <a:pPr algn="ctr" rtl="0"/>
            <a:r>
              <a:rPr lang="sv-SE" sz="1200" dirty="0">
                <a:solidFill>
                  <a:prstClr val="black"/>
                </a:solidFill>
                <a:latin typeface="Modern H Light" panose="020B0603000000020004" pitchFamily="34" charset="-128"/>
                <a:ea typeface="Modern H Light" panose="020B0603000000020004" pitchFamily="34" charset="-128"/>
                <a:cs typeface="Times New Roman" panose="02020603050405020304" pitchFamily="18" charset="0"/>
              </a:rPr>
              <a:t>Rullplattor</a:t>
            </a:r>
          </a:p>
        </p:txBody>
      </p:sp>
      <p:pic>
        <p:nvPicPr>
          <p:cNvPr id="76" name="그림 125">
            <a:extLst>
              <a:ext uri="{FF2B5EF4-FFF2-40B4-BE49-F238E27FC236}">
                <a16:creationId xmlns:a16="http://schemas.microsoft.com/office/drawing/2014/main" xmlns="" id="{8B0E2DFC-5841-41C7-A471-8F8851D1D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58" y="3329691"/>
            <a:ext cx="422037" cy="365915"/>
          </a:xfrm>
          <a:prstGeom prst="rect">
            <a:avLst/>
          </a:prstGeom>
        </p:spPr>
      </p:pic>
      <p:pic>
        <p:nvPicPr>
          <p:cNvPr id="77" name="그림 62">
            <a:extLst>
              <a:ext uri="{FF2B5EF4-FFF2-40B4-BE49-F238E27FC236}">
                <a16:creationId xmlns:a16="http://schemas.microsoft.com/office/drawing/2014/main" xmlns="" id="{2F5EF5F8-C0AB-46DB-93F4-93A81D54E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019" y="6825225"/>
            <a:ext cx="507274" cy="360000"/>
          </a:xfrm>
          <a:prstGeom prst="rect">
            <a:avLst/>
          </a:prstGeom>
        </p:spPr>
      </p:pic>
      <p:pic>
        <p:nvPicPr>
          <p:cNvPr id="78" name="그림 63">
            <a:extLst>
              <a:ext uri="{FF2B5EF4-FFF2-40B4-BE49-F238E27FC236}">
                <a16:creationId xmlns:a16="http://schemas.microsoft.com/office/drawing/2014/main" xmlns="" id="{D31EF91C-DB28-4C55-B170-B7078ADE1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64" y="6392037"/>
            <a:ext cx="630000" cy="396000"/>
          </a:xfrm>
          <a:prstGeom prst="rect">
            <a:avLst/>
          </a:prstGeom>
        </p:spPr>
      </p:pic>
      <p:pic>
        <p:nvPicPr>
          <p:cNvPr id="79" name="그림 64">
            <a:extLst>
              <a:ext uri="{FF2B5EF4-FFF2-40B4-BE49-F238E27FC236}">
                <a16:creationId xmlns:a16="http://schemas.microsoft.com/office/drawing/2014/main" xmlns="" id="{749455D5-2113-4585-B33A-2EF9ACB23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094" y="7244325"/>
            <a:ext cx="569491" cy="360000"/>
          </a:xfrm>
          <a:prstGeom prst="rect">
            <a:avLst/>
          </a:prstGeom>
        </p:spPr>
      </p:pic>
      <p:pic>
        <p:nvPicPr>
          <p:cNvPr id="80" name="그림 66">
            <a:extLst>
              <a:ext uri="{FF2B5EF4-FFF2-40B4-BE49-F238E27FC236}">
                <a16:creationId xmlns:a16="http://schemas.microsoft.com/office/drawing/2014/main" xmlns="" id="{A44F041A-ADEB-4AB5-BAC3-78703B7A0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7795" y="7661900"/>
            <a:ext cx="537112" cy="360000"/>
          </a:xfrm>
          <a:prstGeom prst="rect">
            <a:avLst/>
          </a:prstGeom>
        </p:spPr>
      </p:pic>
      <p:pic>
        <p:nvPicPr>
          <p:cNvPr id="81" name="그림 91">
            <a:extLst>
              <a:ext uri="{FF2B5EF4-FFF2-40B4-BE49-F238E27FC236}">
                <a16:creationId xmlns:a16="http://schemas.microsoft.com/office/drawing/2014/main" xmlns="" id="{15F5C217-8CAB-47DD-9C6C-E0B8CEA620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215" y="7243575"/>
            <a:ext cx="572727" cy="360000"/>
          </a:xfrm>
          <a:prstGeom prst="rect">
            <a:avLst/>
          </a:prstGeom>
        </p:spPr>
      </p:pic>
      <p:pic>
        <p:nvPicPr>
          <p:cNvPr id="82" name="그림 92">
            <a:extLst>
              <a:ext uri="{FF2B5EF4-FFF2-40B4-BE49-F238E27FC236}">
                <a16:creationId xmlns:a16="http://schemas.microsoft.com/office/drawing/2014/main" xmlns="" id="{79A8B1F2-3B94-462A-A82A-D2617BD11C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604" y="8909401"/>
            <a:ext cx="594320" cy="360000"/>
          </a:xfrm>
          <a:prstGeom prst="rect">
            <a:avLst/>
          </a:prstGeom>
        </p:spPr>
      </p:pic>
      <p:pic>
        <p:nvPicPr>
          <p:cNvPr id="83" name="그림 94">
            <a:extLst>
              <a:ext uri="{FF2B5EF4-FFF2-40B4-BE49-F238E27FC236}">
                <a16:creationId xmlns:a16="http://schemas.microsoft.com/office/drawing/2014/main" xmlns="" id="{103905BB-7498-4F5C-B6A9-79F7FDBEAB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4267" y="6410071"/>
            <a:ext cx="686249" cy="360000"/>
          </a:xfrm>
          <a:prstGeom prst="rect">
            <a:avLst/>
          </a:prstGeom>
        </p:spPr>
      </p:pic>
      <p:pic>
        <p:nvPicPr>
          <p:cNvPr id="84" name="그림 96">
            <a:extLst>
              <a:ext uri="{FF2B5EF4-FFF2-40B4-BE49-F238E27FC236}">
                <a16:creationId xmlns:a16="http://schemas.microsoft.com/office/drawing/2014/main" xmlns="" id="{7B5C9EEA-A1CF-4233-B0A3-8A3EC99B8F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014" y="6834650"/>
            <a:ext cx="615000" cy="360000"/>
          </a:xfrm>
          <a:prstGeom prst="rect">
            <a:avLst/>
          </a:prstGeom>
        </p:spPr>
      </p:pic>
      <p:pic>
        <p:nvPicPr>
          <p:cNvPr id="85" name="그림 109">
            <a:extLst>
              <a:ext uri="{FF2B5EF4-FFF2-40B4-BE49-F238E27FC236}">
                <a16:creationId xmlns:a16="http://schemas.microsoft.com/office/drawing/2014/main" xmlns="" id="{08414A5A-9CEB-432B-871B-838E93C088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9692" y="8062519"/>
            <a:ext cx="636522" cy="360000"/>
          </a:xfrm>
          <a:prstGeom prst="rect">
            <a:avLst/>
          </a:prstGeom>
        </p:spPr>
      </p:pic>
      <p:pic>
        <p:nvPicPr>
          <p:cNvPr id="86" name="그림 120">
            <a:extLst>
              <a:ext uri="{FF2B5EF4-FFF2-40B4-BE49-F238E27FC236}">
                <a16:creationId xmlns:a16="http://schemas.microsoft.com/office/drawing/2014/main" xmlns="" id="{59B71787-DD68-48E2-9856-78703448A9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5406" y="8085975"/>
            <a:ext cx="650666" cy="288000"/>
          </a:xfrm>
          <a:prstGeom prst="rect">
            <a:avLst/>
          </a:prstGeom>
        </p:spPr>
      </p:pic>
      <p:pic>
        <p:nvPicPr>
          <p:cNvPr id="87" name="그림 121">
            <a:extLst>
              <a:ext uri="{FF2B5EF4-FFF2-40B4-BE49-F238E27FC236}">
                <a16:creationId xmlns:a16="http://schemas.microsoft.com/office/drawing/2014/main" xmlns="" id="{344B54FF-7B62-4A84-8D83-414267A4E4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7797" y="8471219"/>
            <a:ext cx="570389" cy="360000"/>
          </a:xfrm>
          <a:prstGeom prst="rect">
            <a:avLst/>
          </a:prstGeom>
        </p:spPr>
      </p:pic>
      <p:pic>
        <p:nvPicPr>
          <p:cNvPr id="88" name="그림 122">
            <a:extLst>
              <a:ext uri="{FF2B5EF4-FFF2-40B4-BE49-F238E27FC236}">
                <a16:creationId xmlns:a16="http://schemas.microsoft.com/office/drawing/2014/main" xmlns="" id="{58505750-B4C5-45AD-AEBF-3A899A7A288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1410" y="8479704"/>
            <a:ext cx="566708" cy="288000"/>
          </a:xfrm>
          <a:prstGeom prst="rect">
            <a:avLst/>
          </a:prstGeom>
        </p:spPr>
      </p:pic>
      <p:pic>
        <p:nvPicPr>
          <p:cNvPr id="90" name="그림 127" descr="건물이(가) 표시된 사진&#10;&#10;자동 생성된 설명">
            <a:extLst>
              <a:ext uri="{FF2B5EF4-FFF2-40B4-BE49-F238E27FC236}">
                <a16:creationId xmlns:a16="http://schemas.microsoft.com/office/drawing/2014/main" xmlns="" id="{2D9C4BD9-2FEE-46D4-A91F-5E17A158AAE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t="2582" r="71528" b="69546"/>
          <a:stretch/>
        </p:blipFill>
        <p:spPr>
          <a:xfrm>
            <a:off x="376487" y="7655350"/>
            <a:ext cx="371368" cy="360000"/>
          </a:xfrm>
          <a:prstGeom prst="diamond">
            <a:avLst/>
          </a:prstGeom>
        </p:spPr>
      </p:pic>
      <p:sp>
        <p:nvSpPr>
          <p:cNvPr id="23" name="직사각형 48"/>
          <p:cNvSpPr/>
          <p:nvPr/>
        </p:nvSpPr>
        <p:spPr>
          <a:xfrm>
            <a:off x="2997200" y="4967005"/>
            <a:ext cx="779946" cy="2128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lIns="72000" tIns="0" rIns="72000" bIns="0" rtlCol="0" anchor="ctr" anchorCtr="0">
            <a:noAutofit/>
          </a:bodyPr>
          <a:lstStyle/>
          <a:p>
            <a:pPr algn="ctr" rtl="0"/>
            <a:r>
              <a:rPr lang="sv-SE" sz="1200" dirty="0">
                <a:solidFill>
                  <a:prstClr val="black"/>
                </a:solidFill>
                <a:latin typeface="Modern H Light" panose="020B0603000000020004" pitchFamily="34" charset="-128"/>
                <a:ea typeface="Modern H Light" panose="020B0603000000020004" pitchFamily="34" charset="-128"/>
                <a:cs typeface="Times New Roman" panose="02020603050405020304" pitchFamily="18" charset="0"/>
              </a:rPr>
              <a:t>Rullplattor</a:t>
            </a:r>
          </a:p>
        </p:txBody>
      </p:sp>
      <p:sp>
        <p:nvSpPr>
          <p:cNvPr id="116" name="TextBox 133">
            <a:extLst>
              <a:ext uri="{FF2B5EF4-FFF2-40B4-BE49-F238E27FC236}">
                <a16:creationId xmlns:a16="http://schemas.microsoft.com/office/drawing/2014/main" xmlns="" id="{9406D1A2-09C6-4608-BE5D-298CB8E91437}"/>
              </a:ext>
            </a:extLst>
          </p:cNvPr>
          <p:cNvSpPr txBox="1"/>
          <p:nvPr/>
        </p:nvSpPr>
        <p:spPr>
          <a:xfrm>
            <a:off x="6299790" y="2711178"/>
            <a:ext cx="426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sv-SE" sz="600" dirty="0"/>
              <a:t>Tillval</a:t>
            </a:r>
            <a:endParaRPr lang="ko-KR" altLang="en-US" sz="600" dirty="0"/>
          </a:p>
        </p:txBody>
      </p:sp>
      <p:sp>
        <p:nvSpPr>
          <p:cNvPr id="49" name="직사각형 57">
            <a:extLst>
              <a:ext uri="{FF2B5EF4-FFF2-40B4-BE49-F238E27FC236}">
                <a16:creationId xmlns:a16="http://schemas.microsoft.com/office/drawing/2014/main" xmlns="" id="{0B447A5A-3B42-4B90-832C-591778DA8041}"/>
              </a:ext>
            </a:extLst>
          </p:cNvPr>
          <p:cNvSpPr/>
          <p:nvPr/>
        </p:nvSpPr>
        <p:spPr>
          <a:xfrm>
            <a:off x="3881798" y="4355745"/>
            <a:ext cx="2664000" cy="33855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sv-SE" sz="800" b="1" dirty="0">
                <a:solidFill>
                  <a:srgbClr val="000000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FÖRVARA PÅ BEHÖRIGT AVSTÅND </a:t>
            </a:r>
            <a:endParaRPr lang="hr-HR" sz="800" b="1" dirty="0">
              <a:solidFill>
                <a:srgbClr val="000000"/>
              </a:solidFill>
              <a:latin typeface="Arial" panose="020B0604020202020204" pitchFamily="34" charset="0"/>
              <a:ea typeface="Modern H Medium" panose="020B0603000000020004" pitchFamily="50" charset="-127"/>
              <a:cs typeface="Arial" panose="020B0604020202020204" pitchFamily="34" charset="0"/>
            </a:endParaRPr>
          </a:p>
          <a:p>
            <a:pPr algn="ctr" rtl="0"/>
            <a:r>
              <a:rPr lang="sv-SE" sz="800" b="1" dirty="0">
                <a:solidFill>
                  <a:srgbClr val="000000"/>
                </a:solidFill>
                <a:latin typeface="Arial" panose="020B0604020202020204" pitchFamily="34" charset="0"/>
                <a:ea typeface="Modern H Medium" panose="020B0603000000020004" pitchFamily="50" charset="-127"/>
                <a:cs typeface="Arial" panose="020B0604020202020204" pitchFamily="34" charset="0"/>
              </a:rPr>
              <a:t>FRÅN ANDRA FORDON!</a:t>
            </a:r>
          </a:p>
        </p:txBody>
      </p:sp>
    </p:spTree>
    <p:extLst>
      <p:ext uri="{BB962C8B-B14F-4D97-AF65-F5344CB8AC3E}">
        <p14:creationId xmlns:p14="http://schemas.microsoft.com/office/powerpoint/2010/main" val="1086383973"/>
      </p:ext>
    </p:extLst>
  </p:cSld>
  <p:clrMapOvr>
    <a:masterClrMapping/>
  </p:clrMapOvr>
</p:sld>
</file>

<file path=ppt/theme/theme1.xml><?xml version="1.0" encoding="utf-8"?>
<a:theme xmlns:a="http://schemas.openxmlformats.org/drawingml/2006/main" name="Pag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g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ag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440</Words>
  <Application>Microsoft Office PowerPoint</Application>
  <PresentationFormat>A4 (210 x 297 mm)</PresentationFormat>
  <Paragraphs>137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4</vt:i4>
      </vt:variant>
    </vt:vector>
  </HeadingPairs>
  <TitlesOfParts>
    <vt:vector size="18" baseType="lpstr">
      <vt:lpstr>Arial Unicode MS</vt:lpstr>
      <vt:lpstr>맑은 고딕</vt:lpstr>
      <vt:lpstr>Arial</vt:lpstr>
      <vt:lpstr>Calibri</vt:lpstr>
      <vt:lpstr>Calibri Light</vt:lpstr>
      <vt:lpstr>Modern H Light</vt:lpstr>
      <vt:lpstr>Modern H Medium</vt:lpstr>
      <vt:lpstr>Times New Roman</vt:lpstr>
      <vt:lpstr>제네시스산스 Text OTF Medium</vt:lpstr>
      <vt:lpstr>현대하모니 M</vt:lpstr>
      <vt:lpstr>Page1</vt:lpstr>
      <vt:lpstr>Page 2</vt:lpstr>
      <vt:lpstr>Page 3</vt:lpstr>
      <vt:lpstr>Page 4</vt:lpstr>
      <vt:lpstr>PowerPoint-presentation</vt:lpstr>
      <vt:lpstr>PowerPoint-presentation</vt:lpstr>
      <vt:lpstr>PowerPoint-presentation</vt:lpstr>
      <vt:lpstr>PowerPoint-presentation</vt:lpstr>
    </vt:vector>
  </TitlesOfParts>
  <Company>Hyundai Motor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Karaspyros, Filippos</dc:creator>
  <cp:keywords>class='Internal'</cp:keywords>
  <cp:lastModifiedBy>Blixt, Robert</cp:lastModifiedBy>
  <cp:revision>98</cp:revision>
  <dcterms:created xsi:type="dcterms:W3CDTF">2021-08-25T06:58:30Z</dcterms:created>
  <dcterms:modified xsi:type="dcterms:W3CDTF">2022-03-10T14:29:27Z</dcterms:modified>
</cp:coreProperties>
</file>